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56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2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977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51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9550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28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25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9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5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0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1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9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E488-12EC-4A34-9657-AB5472412A6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8A0DAE-F101-4AF1-B36E-FEFECC40B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bi.ac.uk/Tools/msa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8756" y="2234901"/>
            <a:ext cx="9170203" cy="241240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SHAHID VIRPATNI LAXMI MAHAVIDYALAYA, TITAVE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3103" y="4765637"/>
            <a:ext cx="9205856" cy="1473798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Name- Nilam Ananda 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Varute</a:t>
            </a:r>
          </a:p>
          <a:p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  <a:endParaRPr lang="en-US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</a:t>
            </a:r>
            <a:endParaRPr lang="en-US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0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matching and sequence alignment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9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2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0621"/>
            <a:ext cx="9144000" cy="297717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Pairwise Sequence Alignment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used to identify regions of similarity that may indicate functional, structural and/or evolutionary relationships between two biological sequences (protein or nucleic acid).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contrast, </a:t>
            </a:r>
            <a:r>
              <a:rPr lang="en-US" sz="2000" b="1" i="0" u="none" strike="noStrike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Multiple Sequence Alignment</a:t>
            </a:r>
            <a:r>
              <a:rPr lang="en-US" sz="2000" b="1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(MSA)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the alignment of three or more biological sequences of similar length. From the output of MSA applications, homology can be inferred and the evolutionary relationship between the sequences studied.</a:t>
            </a:r>
            <a:endParaRPr lang="en-US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7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08791"/>
            <a:ext cx="8915400" cy="17248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Pairwise sequence alignment is the most fundamental operation of bioinformatics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decide if two proteins (or genes) are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related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or functionally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identify domains or motifs that are shared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between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basis of BLAST searching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in the analysis of genomes</a:t>
            </a:r>
          </a:p>
        </p:txBody>
      </p:sp>
    </p:spTree>
    <p:extLst>
      <p:ext uri="{BB962C8B-B14F-4D97-AF65-F5344CB8AC3E}">
        <p14:creationId xmlns:p14="http://schemas.microsoft.com/office/powerpoint/2010/main" val="14733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alignment: protein sequences can be more informative than DNA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016" y="2133600"/>
            <a:ext cx="9019596" cy="4503868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more informative (20 vs 4 characters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many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amino acids share related biophysical properties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Codons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degenerate: changes in the third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often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alter the amino acid that is specified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rotein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 offer a longer “look-back”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--searching for plant globins using human beta globin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DNA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yields no matches;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--searching for plant globins using human beta globin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protein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yields many matches</a:t>
            </a:r>
          </a:p>
        </p:txBody>
      </p:sp>
    </p:spTree>
    <p:extLst>
      <p:ext uri="{BB962C8B-B14F-4D97-AF65-F5344CB8AC3E}">
        <p14:creationId xmlns:p14="http://schemas.microsoft.com/office/powerpoint/2010/main" val="30800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Write A Thank You Note In Five Easy Step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353" y="1032734"/>
            <a:ext cx="9111727" cy="568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29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162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Wisp</vt:lpstr>
      <vt:lpstr>SHAHID VIRPATNI LAXMI MAHAVIDYALAYA, TITAVE</vt:lpstr>
      <vt:lpstr>Pattern matching and sequence alignment</vt:lpstr>
      <vt:lpstr>PowerPoint Presentation</vt:lpstr>
      <vt:lpstr> Pairwise sequence alignment is the most fundamental operation of bioinformatics</vt:lpstr>
      <vt:lpstr>Sequence alignment: protein sequences can be more informative than DNA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 matching and sequence alignment</dc:title>
  <dc:creator>svlm</dc:creator>
  <cp:lastModifiedBy>svlm</cp:lastModifiedBy>
  <cp:revision>8</cp:revision>
  <dcterms:created xsi:type="dcterms:W3CDTF">2023-10-14T08:42:51Z</dcterms:created>
  <dcterms:modified xsi:type="dcterms:W3CDTF">2024-04-11T07:42:57Z</dcterms:modified>
</cp:coreProperties>
</file>