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91569"/>
            <a:ext cx="9405997" cy="256578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814549" y="3948964"/>
            <a:ext cx="4715302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                   </a:t>
            </a:r>
            <a:r>
              <a:rPr lang="en-US" sz="1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Shahid</a:t>
            </a:r>
            <a:r>
              <a:rPr lang="en-US" sz="1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Virpatni</a:t>
            </a:r>
            <a:r>
              <a:rPr lang="en-US" sz="1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Laxmi</a:t>
            </a:r>
            <a:r>
              <a:rPr lang="en-US" sz="1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Mahavidyalaya,Titave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Mangal"/>
            </a:endParaRPr>
          </a:p>
          <a:p>
            <a:pPr algn="just">
              <a:lnSpc>
                <a:spcPct val="150000"/>
              </a:lnSpc>
            </a:pPr>
            <a:r>
              <a:rPr lang="en-US" sz="1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                                   </a:t>
            </a:r>
            <a:r>
              <a:rPr lang="en-IN" sz="1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B.sc Food Science and </a:t>
            </a:r>
            <a:r>
              <a:rPr lang="en-IN" sz="1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Nutriton</a:t>
            </a:r>
            <a:r>
              <a:rPr lang="en-IN" sz="1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   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Mangal"/>
            </a:endParaRPr>
          </a:p>
          <a:p>
            <a:pPr algn="just">
              <a:lnSpc>
                <a:spcPct val="150000"/>
              </a:lnSpc>
            </a:pPr>
            <a:r>
              <a:rPr lang="en-IN" sz="1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                                  By </a:t>
            </a:r>
            <a:r>
              <a:rPr lang="en-IN" sz="1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Asst</a:t>
            </a:r>
            <a:r>
              <a:rPr lang="en-IN" sz="1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 </a:t>
            </a:r>
            <a:r>
              <a:rPr lang="en-IN" sz="1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Prof.</a:t>
            </a:r>
            <a:r>
              <a:rPr lang="en-IN" sz="1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 </a:t>
            </a:r>
            <a:r>
              <a:rPr lang="en-IN" sz="1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Siddharth</a:t>
            </a:r>
            <a:r>
              <a:rPr lang="en-IN" sz="1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 S. </a:t>
            </a:r>
            <a:r>
              <a:rPr lang="en-IN" sz="1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Chavan</a:t>
            </a:r>
            <a:r>
              <a:rPr lang="en-IN" sz="1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  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haccp-definition-and-principle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haccp-definition-and-principle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haccp-definition-and-principle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haccp-definition-and-principle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haccp-definition-and-principle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haccp-definition-and-principle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haccp-definition-and-principle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haccp-definition-and-principle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haccp-definition-and-principle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haccp-definition-and-principle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haccp-definition-and-principle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haccp-definition-and-principle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haccp-definition-and-principle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haccp-definition-and-principle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haccp-definition-and-principle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haccp-definition-and-principle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haccp-definition-and-principle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haccp-definition-and-principle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haccp-definition-and-principle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haccp-definition-and-principle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haccp-definition-and-principle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20</Words>
  <Application>Microsoft Office PowerPoint</Application>
  <PresentationFormat>On-screen Show (4:3)</PresentationFormat>
  <Paragraphs>3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Mangal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SLVM PC 19</dc:creator>
  <cp:keywords/>
  <dc:description>generated using python-pptx</dc:description>
  <cp:lastModifiedBy>Microsoft account</cp:lastModifiedBy>
  <cp:revision>2</cp:revision>
  <dcterms:created xsi:type="dcterms:W3CDTF">2013-01-27T09:14:16Z</dcterms:created>
  <dcterms:modified xsi:type="dcterms:W3CDTF">2024-02-17T12:14:53Z</dcterms:modified>
  <cp:category/>
</cp:coreProperties>
</file>