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5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0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3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0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69" y="382137"/>
            <a:ext cx="5909481" cy="3589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8448" y="4180976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Shahid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Virpatni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Laxmi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Mahavidyalaya,Titave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                       </a:t>
            </a: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B.sc Food Science and </a:t>
            </a:r>
            <a:r>
              <a:rPr kumimoji="0" lang="en-I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Nutriton</a:t>
            </a: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                      By </a:t>
            </a:r>
            <a:r>
              <a:rPr kumimoji="0" lang="en-I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Asst</a:t>
            </a: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I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Prof.</a:t>
            </a: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I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Siddharth</a:t>
            </a: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S. </a:t>
            </a:r>
            <a:r>
              <a:rPr kumimoji="0" lang="en-I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Chavan</a:t>
            </a: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mmunity-nutrition-programm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mmunity-nutrition-programm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mmunity-nutrition-programm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mmunity-nutrition-programm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mmunity-nutrition-programm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mmunity-nutrition-programm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mmunity-nutrition-programm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mmunity-nutrition-programm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mmunity-nutrition-programm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mmunity-nutrition-programm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mmunity-nutrition-programm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mmunity-nutrition-programm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mmunity-nutrition-programm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mmunity-nutrition-programm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mmunity-nutrition-programm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mmunity-nutrition-programm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mmunity-nutrition-programm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mmunity-nutrition-programm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mmunity-nutrition-programm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mmunity-nutrition-programm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mmunity-nutrition-programm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mmunity-nutrition-programm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ommunity-nutrition-programm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ommunity-nutrition-programm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ommunity-nutrition-programm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ommunity-nutrition-programm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ommunity-nutrition-programm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ommunity-nutrition-programm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ommunity-nutrition-programm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ommunity-nutrition-programm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ommunity-nutrition-programm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ommunity-nutrition-programm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mmunity-nutrition-programm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ommunity-nutrition-programm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ommunity-nutrition-programm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ommunity-nutrition-programm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ommunity-nutrition-programm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ommunity-nutrition-programm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ommunity-nutrition-programm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ommunity-nutrition-programm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ommunity-nutrition-programm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ommunity-nutrition-programm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mmunity-nutrition-programm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mmunity-nutrition-programm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mmunity-nutrition-programm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mmunity-nutrition-programm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mmunity-nutrition-programm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20</Words>
  <Application>Microsoft Office PowerPoint</Application>
  <PresentationFormat>On-screen Show (4:3)</PresentationFormat>
  <Paragraphs>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Mangal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SLVM PC 19</dc:creator>
  <cp:keywords/>
  <dc:description>generated using python-pptx</dc:description>
  <cp:lastModifiedBy>Microsoft account</cp:lastModifiedBy>
  <cp:revision>2</cp:revision>
  <dcterms:created xsi:type="dcterms:W3CDTF">2013-01-27T09:14:16Z</dcterms:created>
  <dcterms:modified xsi:type="dcterms:W3CDTF">2024-02-19T05:24:32Z</dcterms:modified>
  <cp:category/>
</cp:coreProperties>
</file>