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5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3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3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94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70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14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3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3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5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2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3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1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1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8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3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815" y="576618"/>
            <a:ext cx="3330053" cy="31989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83038" y="414003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       </a:t>
            </a:r>
          </a:p>
          <a:p>
            <a:pPr lvl="0" algn="just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        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Shahid</a:t>
            </a:r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Virpatni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Laxmi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Mahavidyalaya,Titave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lvl="0" algn="just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                                </a:t>
            </a:r>
            <a:r>
              <a:rPr lang="en-I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B.sc Food Science and </a:t>
            </a:r>
            <a:r>
              <a:rPr lang="en-IN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Nutriton</a:t>
            </a:r>
            <a:r>
              <a:rPr lang="en-I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  <a:p>
            <a:pPr lvl="0" algn="just">
              <a:lnSpc>
                <a:spcPct val="150000"/>
              </a:lnSpc>
            </a:pPr>
            <a:r>
              <a:rPr lang="en-I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                                By </a:t>
            </a:r>
            <a:r>
              <a:rPr lang="en-IN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Asst</a:t>
            </a:r>
            <a:r>
              <a:rPr lang="en-I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IN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Prof.</a:t>
            </a:r>
            <a:r>
              <a:rPr lang="en-I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IN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Siddharth</a:t>
            </a:r>
            <a:r>
              <a:rPr lang="en-I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S. </a:t>
            </a:r>
            <a:r>
              <a:rPr lang="en-IN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Chavan</a:t>
            </a:r>
            <a:r>
              <a:rPr lang="en-IN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3641" y="3668558"/>
            <a:ext cx="3640741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Community Nutrition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pt-community-nutri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pt-community-nutri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pt-community-nutri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pt-community-nutri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pt-community-nutri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pt-community-nutri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pt-community-nutri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pt-community-nutri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pt-community-nutri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pt-community-nutri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ppt-community-nutri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pt-community-nutri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pt-community-nutri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pt-community-nutri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pt-community-nutri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pt-community-nutri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pt-community-nutri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pt-community-nutri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ppt-community-nutri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ppt-community-nutri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ppt-community-nutri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pt-community-nutri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ppt-community-nutri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ppt-community-nutri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ppt-community-nutri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ppt-community-nutri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ppt-community-nutri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ppt-community-nutri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ppt-community-nutri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ppt-community-nutri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ppt-community-nutri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ppt-community-nutrit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pt-community-nutri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ppt-community-nutrit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ppt-community-nutrit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ppt-community-nutriti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ppt-community-nutritio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ppt-community-nutritio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ppt-community-nutritio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ppt-community-nutritio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ppt-community-nutritio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ppt-community-nutritio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ppt-community-nutritio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pt-community-nutri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ppt-community-nutrition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ppt-community-nutrition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ppt-community-nutrition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ppt-community-nutrition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ppt-community-nutrition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ppt-community-nutrition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ppt-community-nutrition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ppt-community-nutrition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ppt-community-nutrition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ppt-community-nutrition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pt-community-nutri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ppt-community-nutrition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ppt-community-nutrition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ppt-community-nutrition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ppt-community-nutrition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ppt-community-nutrition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ppt-community-nutrition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ppt-community-nutrition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ppt-community-nutrition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ppt-community-nutrition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ppt-community-nutrition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pt-community-nutri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ppt-community-nutrition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ppt-community-nutrition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ppt-community-nutrition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ppt-community-nutrition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ppt-community-nutrition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ppt-community-nutrition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ppt-community-nutrition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ppt-community-nutrition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ppt-community-nutrition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pt-community-nutri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pt-community-nutri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</TotalTime>
  <Words>23</Words>
  <Application>Microsoft Office PowerPoint</Application>
  <PresentationFormat>On-screen Show (4:3)</PresentationFormat>
  <Paragraphs>5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Arial</vt:lpstr>
      <vt:lpstr>Calibri</vt:lpstr>
      <vt:lpstr>Century Gothic</vt:lpstr>
      <vt:lpstr>Mangal</vt:lpstr>
      <vt:lpstr>Times New Roman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SLVM PC 19</dc:creator>
  <cp:keywords/>
  <dc:description>generated using python-pptx</dc:description>
  <cp:lastModifiedBy>Microsoft account</cp:lastModifiedBy>
  <cp:revision>2</cp:revision>
  <dcterms:created xsi:type="dcterms:W3CDTF">2013-01-27T09:14:16Z</dcterms:created>
  <dcterms:modified xsi:type="dcterms:W3CDTF">2024-02-19T05:14:22Z</dcterms:modified>
  <cp:category/>
</cp:coreProperties>
</file>