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47414" y="1838615"/>
            <a:ext cx="55682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</a:rPr>
              <a:t>Classification of Proteins </a:t>
            </a:r>
          </a:p>
        </p:txBody>
      </p:sp>
      <p:sp>
        <p:nvSpPr>
          <p:cNvPr id="4" name="Rectangle 3"/>
          <p:cNvSpPr/>
          <p:nvPr/>
        </p:nvSpPr>
        <p:spPr>
          <a:xfrm>
            <a:off x="4394580" y="3225633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         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Shahid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Virpatni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Laxmi</a:t>
            </a: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kumimoji="0" lang="en-US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Mahavidyalaya,Titave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Mangal"/>
            </a:endParaRPr>
          </a:p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                                </a:t>
            </a:r>
            <a:r>
              <a:rPr kumimoji="0" lang="en-I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B.sc Food Science and </a:t>
            </a:r>
            <a:r>
              <a:rPr kumimoji="0" lang="en-IN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Nutriton</a:t>
            </a:r>
            <a:r>
              <a:rPr kumimoji="0" lang="en-I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Calibri" panose="020F0502020204030204" pitchFamily="34" charset="0"/>
              <a:cs typeface="Mangal"/>
            </a:endParaRPr>
          </a:p>
          <a:p>
            <a:pPr marL="0" marR="0" lvl="0" indent="0" algn="just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                                By </a:t>
            </a:r>
            <a:r>
              <a:rPr kumimoji="0" lang="en-IN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Asst</a:t>
            </a:r>
            <a:r>
              <a:rPr kumimoji="0" lang="en-I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kumimoji="0" lang="en-IN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Prof.</a:t>
            </a:r>
            <a:r>
              <a:rPr kumimoji="0" lang="en-I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</a:t>
            </a:r>
            <a:r>
              <a:rPr kumimoji="0" lang="en-IN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Siddharth</a:t>
            </a:r>
            <a:r>
              <a:rPr kumimoji="0" lang="en-I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S. </a:t>
            </a:r>
            <a:r>
              <a:rPr kumimoji="0" lang="en-IN" sz="1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Chavan</a:t>
            </a:r>
            <a:r>
              <a:rPr kumimoji="0" lang="en-I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Mangal"/>
              </a:rPr>
              <a:t>  </a:t>
            </a: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protein-classificatio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protein-classificatio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protein-classificatio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protein-classificatio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protein-classificatio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protein-classificatio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protein-classificatio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protein-classificatio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protein-classificatio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protein-classificatio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protein-classificatio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protein-classificatio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protein-classificatio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protein-classificatio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protein-classificatio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protein-classificatio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protein-classificatio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protein-classificatio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protein-classificatio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protein-classificatio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23</Words>
  <Application>Microsoft Office PowerPoint</Application>
  <PresentationFormat>On-screen Show (4:3)</PresentationFormat>
  <Paragraphs>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Mangal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SLVM PC 19</dc:creator>
  <cp:keywords/>
  <dc:description>generated using python-pptx</dc:description>
  <cp:lastModifiedBy>Microsoft account</cp:lastModifiedBy>
  <cp:revision>2</cp:revision>
  <dcterms:created xsi:type="dcterms:W3CDTF">2013-01-27T09:14:16Z</dcterms:created>
  <dcterms:modified xsi:type="dcterms:W3CDTF">2024-02-19T06:02:26Z</dcterms:modified>
  <cp:category/>
</cp:coreProperties>
</file>