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11"/>
  </p:notesMasterIdLst>
  <p:sldIdLst>
    <p:sldId id="265" r:id="rId5"/>
    <p:sldId id="256" r:id="rId6"/>
    <p:sldId id="262" r:id="rId7"/>
    <p:sldId id="257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65"/>
            <p14:sldId id="256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280" autoAdjust="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3575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8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7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0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6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323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7196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345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7257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222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484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351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9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4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EBAAA-29B5-4AF5-BC5F-7E580C2900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04999" y="931718"/>
            <a:ext cx="8527473" cy="20712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Shahid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Virpatni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Laxmi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Mahavidyalaya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Titave</a:t>
            </a:r>
            <a:r>
              <a:rPr lang="en-I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Department of Science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80208"/>
            <a:ext cx="1143000" cy="130302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191000" y="3505200"/>
            <a:ext cx="6553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Miss. </a:t>
            </a:r>
            <a:r>
              <a:rPr lang="en-US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Supriya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endParaRPr lang="en-US" sz="2000" b="1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Professor)</a:t>
            </a:r>
          </a:p>
          <a:p>
            <a:pPr marL="0" indent="0">
              <a:buNone/>
            </a:pPr>
            <a:endParaRPr lang="en-US" sz="2000" b="1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7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58" y="570155"/>
            <a:ext cx="10256522" cy="192056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Effect  of environmental factors on growth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Enviornmental</a:t>
            </a:r>
            <a:r>
              <a:rPr lang="en-US" dirty="0" smtClean="0"/>
              <a:t> factors :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71" y="2817298"/>
            <a:ext cx="11347312" cy="31874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Temprature</a:t>
            </a:r>
            <a:r>
              <a:rPr lang="en-US" dirty="0" smtClean="0">
                <a:solidFill>
                  <a:schemeClr val="tx1"/>
                </a:solidFill>
              </a:rPr>
              <a:t> :based on the temperature range for growth , microorganisms are divided into three broad groups :</a:t>
            </a: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psychrophiles:Psychrophiles are the organism that grow at 150c and maximum temperature of about 20o c are termed psychrophiles</a:t>
            </a: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Mesophiles:Mesophiles are the organism that grow in the range between 20 to 45 degree are called </a:t>
            </a:r>
            <a:r>
              <a:rPr lang="en-US" dirty="0" err="1" smtClean="0">
                <a:solidFill>
                  <a:schemeClr val="tx1"/>
                </a:solidFill>
              </a:rPr>
              <a:t>mesophiles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Thermophiles :Thermophiles are the organism that have temperature in between 65 to 70 degree are called thermophiles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Enviornmental</a:t>
            </a:r>
            <a:r>
              <a:rPr lang="en-US" dirty="0" smtClean="0"/>
              <a:t> factors : Hydrogen Concentration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3" y="2269864"/>
            <a:ext cx="10749367" cy="3151990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US" dirty="0" err="1" smtClean="0">
                <a:solidFill>
                  <a:schemeClr val="tx1"/>
                </a:solidFill>
              </a:rPr>
              <a:t>Neutrophiles</a:t>
            </a:r>
            <a:r>
              <a:rPr lang="en-US" dirty="0" smtClean="0">
                <a:solidFill>
                  <a:schemeClr val="tx1"/>
                </a:solidFill>
              </a:rPr>
              <a:t> :The organism which prefer the </a:t>
            </a:r>
            <a:r>
              <a:rPr lang="en-US" dirty="0" err="1" smtClean="0">
                <a:solidFill>
                  <a:schemeClr val="tx1"/>
                </a:solidFill>
              </a:rPr>
              <a:t>ph</a:t>
            </a:r>
            <a:r>
              <a:rPr lang="en-US" dirty="0" smtClean="0">
                <a:solidFill>
                  <a:schemeClr val="tx1"/>
                </a:solidFill>
              </a:rPr>
              <a:t> range of 6 to 8 are called neutrophils</a:t>
            </a:r>
          </a:p>
          <a:p>
            <a:pPr marL="342900" indent="-342900">
              <a:buAutoNum type="alphaUcPeriod"/>
            </a:pPr>
            <a:r>
              <a:rPr lang="en-US" dirty="0" err="1" smtClean="0">
                <a:solidFill>
                  <a:schemeClr val="tx1"/>
                </a:solidFill>
              </a:rPr>
              <a:t>Alkalophiles</a:t>
            </a:r>
            <a:r>
              <a:rPr lang="en-US" dirty="0" smtClean="0">
                <a:solidFill>
                  <a:schemeClr val="tx1"/>
                </a:solidFill>
              </a:rPr>
              <a:t>: the organism which prefer the </a:t>
            </a:r>
            <a:r>
              <a:rPr lang="en-US" dirty="0" err="1" smtClean="0">
                <a:solidFill>
                  <a:schemeClr val="tx1"/>
                </a:solidFill>
              </a:rPr>
              <a:t>ph</a:t>
            </a:r>
            <a:r>
              <a:rPr lang="en-US" dirty="0" smtClean="0">
                <a:solidFill>
                  <a:schemeClr val="tx1"/>
                </a:solidFill>
              </a:rPr>
              <a:t> 8.5 to 11.5 are called </a:t>
            </a:r>
            <a:r>
              <a:rPr lang="en-US" dirty="0" err="1" smtClean="0">
                <a:solidFill>
                  <a:schemeClr val="tx1"/>
                </a:solidFill>
              </a:rPr>
              <a:t>alkalophiles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AutoNum type="alphaUcPeriod"/>
            </a:pPr>
            <a:r>
              <a:rPr lang="en-US" dirty="0" err="1" smtClean="0">
                <a:solidFill>
                  <a:schemeClr val="tx1"/>
                </a:solidFill>
              </a:rPr>
              <a:t>Acidophiles</a:t>
            </a:r>
            <a:r>
              <a:rPr lang="en-US" dirty="0" smtClean="0">
                <a:solidFill>
                  <a:schemeClr val="tx1"/>
                </a:solidFill>
              </a:rPr>
              <a:t> The organism which prefer the </a:t>
            </a:r>
            <a:r>
              <a:rPr lang="en-US" dirty="0" err="1" smtClean="0">
                <a:solidFill>
                  <a:schemeClr val="tx1"/>
                </a:solidFill>
              </a:rPr>
              <a:t>Ph</a:t>
            </a:r>
            <a:r>
              <a:rPr lang="en-US" dirty="0" smtClean="0">
                <a:solidFill>
                  <a:schemeClr val="tx1"/>
                </a:solidFill>
              </a:rPr>
              <a:t> of 1.0 to 6.0ar3e called </a:t>
            </a:r>
            <a:r>
              <a:rPr lang="en-US" dirty="0" err="1" smtClean="0">
                <a:solidFill>
                  <a:schemeClr val="tx1"/>
                </a:solidFill>
              </a:rPr>
              <a:t>acidophiles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38" y="6437415"/>
            <a:ext cx="4953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6" y="6177791"/>
            <a:ext cx="49991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Enviornmental</a:t>
            </a:r>
            <a:r>
              <a:rPr lang="en-US" dirty="0" smtClean="0"/>
              <a:t> growth </a:t>
            </a:r>
            <a:r>
              <a:rPr lang="en-US" dirty="0" err="1" smtClean="0"/>
              <a:t>facors</a:t>
            </a:r>
            <a:r>
              <a:rPr lang="en-US" dirty="0" smtClean="0"/>
              <a:t> : Osmotic pressure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6" y="3014345"/>
            <a:ext cx="10769300" cy="3843655"/>
          </a:xfrm>
        </p:spPr>
        <p:txBody>
          <a:bodyPr>
            <a:normAutofit/>
          </a:bodyPr>
          <a:lstStyle/>
          <a:p>
            <a:r>
              <a:rPr lang="en-US" dirty="0" smtClean="0"/>
              <a:t>Types of osmatic environment there are three types of osmotic environment:</a:t>
            </a:r>
          </a:p>
          <a:p>
            <a:r>
              <a:rPr lang="en-US" dirty="0" smtClean="0"/>
              <a:t>A hypotonic environment :In hypotonic environment  , the concentration solute in the environment is lower than that of cytoplasm </a:t>
            </a:r>
          </a:p>
          <a:p>
            <a:r>
              <a:rPr lang="en-US" dirty="0" smtClean="0"/>
              <a:t>B. Hypertonic environment: In hypertonic environment the concentration of solute in the environment is higher than that of the cytoplasm </a:t>
            </a:r>
          </a:p>
          <a:p>
            <a:r>
              <a:rPr lang="en-US" dirty="0" smtClean="0"/>
              <a:t>C. Isotonic : In isotonic environment the concentration of the solute in the environment is equal to that of the cell cytoplasm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45" y="229049"/>
            <a:ext cx="4508715" cy="2187227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1.Microorganism respond to heavy metals in different ways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2.All electromagnetic radiation include all radiation from 15to 390 nm   UV radiation cause a number changes in the DNA molecule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DD462F"/>
                </a:solidFill>
              </a:rPr>
              <a:t>Find out more at the PowerPoint Getting Started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D24726">
                    <a:alpha val="37000"/>
                  </a:srgbClr>
                </a:solidFill>
              </a:rPr>
              <a:t>(Click the arrow when in Slide Show mode)</a:t>
            </a:r>
          </a:p>
          <a:p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268</Words>
  <Application>Microsoft Office PowerPoint</Application>
  <PresentationFormat>Widescreen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SimSun</vt:lpstr>
      <vt:lpstr>Algerian</vt:lpstr>
      <vt:lpstr>Arial</vt:lpstr>
      <vt:lpstr>Calibri</vt:lpstr>
      <vt:lpstr>Garamond</vt:lpstr>
      <vt:lpstr>Times New Roman</vt:lpstr>
      <vt:lpstr>Organic</vt:lpstr>
      <vt:lpstr>PowerPoint Presentation</vt:lpstr>
      <vt:lpstr>Effect  of environmental factors on growth</vt:lpstr>
      <vt:lpstr>Enviornmental factors : temperature </vt:lpstr>
      <vt:lpstr>Enviornmental factors : Hydrogen Concentration </vt:lpstr>
      <vt:lpstr>Enviornmental growth facors : Osmotic pressure </vt:lpstr>
      <vt:lpstr>1.Microorganism respond to heavy metals in different ways  2.All electromagnetic radiation include all radiation from 15to 390 nm   UV radiation cause a number changes in the DNA molecule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 of environmental factors on growth</dc:title>
  <dc:creator>SVLM</dc:creator>
  <cp:keywords/>
  <cp:lastModifiedBy>svlm</cp:lastModifiedBy>
  <cp:revision>8</cp:revision>
  <dcterms:created xsi:type="dcterms:W3CDTF">2023-10-14T06:15:25Z</dcterms:created>
  <dcterms:modified xsi:type="dcterms:W3CDTF">2024-04-11T07:51:43Z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