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13" y="537791"/>
            <a:ext cx="5404512" cy="32153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04492" y="3684895"/>
            <a:ext cx="199926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Enzymes</a:t>
            </a:r>
            <a:r>
              <a:rPr lang="en-I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6812" y="4890659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   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Shahid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Virpatni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Laxmi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Mahavidyalaya,Titave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                         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B.sc Food Science and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Nutriton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                        By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Asst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Prof.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Siddharth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S.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Chavan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nzym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nzym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nzym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nzym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nzym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nzym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nzym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nzym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nzym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nzym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nzym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nzym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nzym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nzym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nzym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nzym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nzym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nzym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nzym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nzym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nzym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nzym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nzym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nzym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nzym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nzym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nzym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nzym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nzym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nzym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nzym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nzym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nzym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nzym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nzym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nzym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nzym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nzym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nzym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nzym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nzym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nzym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nzym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nzym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nzym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nzym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nzym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enzym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enzym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enzym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enzym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enzym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enzym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enzym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nzym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enzym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enzym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enzym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enzym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enzym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enzym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enzym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enzym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enzym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enzym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nzym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enzym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enzym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enzyme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enzyme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enzyme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enzyme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nzym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nzym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Office PowerPoint</Application>
  <PresentationFormat>On-screen Show (4:3)</PresentationFormat>
  <Paragraphs>4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Mangal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SLVM PC 19</dc:creator>
  <cp:keywords/>
  <dc:description>generated using python-pptx</dc:description>
  <cp:lastModifiedBy>Microsoft account</cp:lastModifiedBy>
  <cp:revision>2</cp:revision>
  <dcterms:created xsi:type="dcterms:W3CDTF">2013-01-27T09:14:16Z</dcterms:created>
  <dcterms:modified xsi:type="dcterms:W3CDTF">2024-02-19T06:18:01Z</dcterms:modified>
  <cp:category/>
</cp:coreProperties>
</file>