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216" y="204717"/>
            <a:ext cx="6219825" cy="454697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32913" y="4877012"/>
            <a:ext cx="45720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 </a:t>
            </a:r>
            <a:r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          Shahid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Virpatni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Laxmi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Mahavidyalaya,Titave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Mangal"/>
            </a:endParaRP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                                   </a:t>
            </a:r>
            <a:r>
              <a:rPr kumimoji="0" lang="en-IN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B.sc Food Science and </a:t>
            </a:r>
            <a:r>
              <a:rPr kumimoji="0" lang="en-IN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Nutriton</a:t>
            </a:r>
            <a:r>
              <a:rPr kumimoji="0" lang="en-IN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   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Mangal"/>
            </a:endParaRP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                                  By </a:t>
            </a:r>
            <a:r>
              <a:rPr kumimoji="0" lang="en-IN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Asst</a:t>
            </a:r>
            <a:r>
              <a:rPr kumimoji="0" lang="en-IN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 </a:t>
            </a:r>
            <a:r>
              <a:rPr kumimoji="0" lang="en-IN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Prof.</a:t>
            </a:r>
            <a:r>
              <a:rPr kumimoji="0" lang="en-IN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 </a:t>
            </a:r>
            <a:r>
              <a:rPr kumimoji="0" lang="en-IN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Siddharth</a:t>
            </a:r>
            <a:r>
              <a:rPr kumimoji="0" lang="en-IN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 S. </a:t>
            </a:r>
            <a:r>
              <a:rPr kumimoji="0" lang="en-IN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Chavan</a:t>
            </a:r>
            <a:r>
              <a:rPr kumimoji="0" lang="en-IN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 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carbohydrates-and-its-classification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carbohydrates-and-its-classification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carbohydrates-and-its-classification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carbohydrates-and-its-classification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carbohydrates-and-its-classification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carbohydrates-and-its-classification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carbohydrates-and-its-classification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carbohydrates-and-its-classification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carbohydrates-and-its-classification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carbohydrates-and-its-classification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carbohydrates-and-its-classification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carbohydrates-and-its-classification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carbohydrates-and-its-classification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carbohydrates-and-its-classification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carbohydrates-and-its-classification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carbohydrates-and-its-classification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carbohydrates-and-its-classification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carbohydrates-and-its-classification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carbohydrates-and-its-classification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carbohydrates-and-its-classification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carbohydrates-and-its-classification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carbohydrates-and-its-classification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carbohydrates-and-its-classification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carbohydrates-and-its-classification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carbohydrates-and-its-classification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carbohydrates-and-its-classification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carbohydrates-and-its-classification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carbohydrates-and-its-classification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carbohydrates-and-its-classification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carbohydrates-and-its-classification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carbohydrates-and-its-classification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carbohydrates-and-its-classification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carbohydrates-and-its-classification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carbohydrates-and-its-classification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carbohydrates-and-its-classification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carbohydrates-and-its-classification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carbohydrates-and-its-classification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carbohydrates-and-its-classification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carbohydrates-and-its-classification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carbohydrates-and-its-classification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carbohydrates-and-its-classification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carbohydrates-and-its-classification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carbohydrates-and-its-classification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carbohydrates-and-its-classification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carbohydrates-and-its-classification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carbohydrates-and-its-classification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carbohydrates-and-its-classification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carbohydrates-and-its-classification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carbohydrates-and-its-classification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carbohydrates-and-its-classification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-carbohydrates-and-its-classification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-carbohydrates-and-its-classification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-carbohydrates-and-its-classification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-carbohydrates-and-its-classification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carbohydrates-and-its-classification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-carbohydrates-and-its-classification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1-carbohydrates-and-its-classification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2-carbohydrates-and-its-classification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3-carbohydrates-and-its-classification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4-carbohydrates-and-its-classification-6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5-carbohydrates-and-its-classification-6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6-carbohydrates-and-its-classification-6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7-carbohydrates-and-its-classification-6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8-carbohydrates-and-its-classification-6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9-carbohydrates-and-its-classification-6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carbohydrates-and-its-classification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0-carbohydrates-and-its-classification-7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1-carbohydrates-and-its-classification-7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2-carbohydrates-and-its-classification-7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3-carbohydrates-and-its-classification-7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4-carbohydrates-and-its-classification-7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5-carbohydrates-and-its-classification-7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6-carbohydrates-and-its-classification-7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7-carbohydrates-and-its-classification-7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8-carbohydrates-and-its-classification-7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9-carbohydrates-and-its-classification-7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carbohydrates-and-its-classification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0-carbohydrates-and-its-classification-8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1-carbohydrates-and-its-classification-8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2-carbohydrates-and-its-classification-8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3-carbohydrates-and-its-classification-8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4-carbohydrates-and-its-classification-8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5-carbohydrates-and-its-classification-8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6-carbohydrates-and-its-classification-8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7-carbohydrates-and-its-classification-8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8-carbohydrates-and-its-classification-8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carbohydrates-and-its-classification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20</Words>
  <Application>Microsoft Office PowerPoint</Application>
  <PresentationFormat>On-screen Show (4:3)</PresentationFormat>
  <Paragraphs>3</Paragraphs>
  <Slides>88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93" baseType="lpstr">
      <vt:lpstr>Arial</vt:lpstr>
      <vt:lpstr>Calibri</vt:lpstr>
      <vt:lpstr>Mangal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SLVM PC 19</dc:creator>
  <cp:keywords/>
  <dc:description>generated using python-pptx</dc:description>
  <cp:lastModifiedBy>Microsoft account</cp:lastModifiedBy>
  <cp:revision>2</cp:revision>
  <dcterms:created xsi:type="dcterms:W3CDTF">2013-01-27T09:14:16Z</dcterms:created>
  <dcterms:modified xsi:type="dcterms:W3CDTF">2024-02-19T05:53:38Z</dcterms:modified>
  <cp:category/>
</cp:coreProperties>
</file>