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58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hid PC1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630401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5534" y="1621810"/>
            <a:ext cx="8794866" cy="24929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Shahid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Shikshan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Prasarak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Mandal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Titave’s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Shahid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Virpatni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Laxmi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Mahavidyalaya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Titave 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541" y="3553864"/>
            <a:ext cx="3914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Department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Science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9485" y="4258121"/>
            <a:ext cx="4871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Class: FY                 Sem.:  I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0182" y="4920747"/>
            <a:ext cx="7847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Subject: Inorganic Chemistry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08834" y="5528927"/>
            <a:ext cx="6929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Topic: </a:t>
            </a:r>
            <a:r>
              <a:rPr lang="en-US" sz="3200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Theory of Volumetric Analysis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1084" y="6586875"/>
            <a:ext cx="47026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Miss.Kajal Prakash Balugade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Assistant Professor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0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Theory of Volumetric Analysis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Welcome to the world of volumetric analysis, where precise measurements and calculations rule. This presentation will guide you through the basic principles of volumetric analysis and its practical application.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6786086" y="5578197"/>
            <a:ext cx="210383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</p:spTree>
    <p:extLst>
      <p:ext uri="{BB962C8B-B14F-4D97-AF65-F5344CB8AC3E}">
        <p14:creationId xmlns:p14="http://schemas.microsoft.com/office/powerpoint/2010/main" val="197045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750570"/>
            <a:ext cx="751534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The Art of Precise Measurement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1778198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6781" y="201418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The Definition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6781" y="258353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Volumetric analysis is a quantitative analysis method that uses the volume of a solution to determine the amount of a substance in it.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4490799" y="3752493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726781" y="39884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The Principles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4726781" y="4557832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Volumetric analysis relies on the precise measurement of volume, the use of standardized solutions, and the classic titration process.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726787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6781" y="59627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The Importance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6781" y="6532126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method is utilized across different industries, from medicine and chemistry to environmental science and food production.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FFFFFF">
              <a:alpha val="75000"/>
            </a:srgbClr>
          </a:solidFill>
          <a:ln w="10239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615809" y="455057"/>
            <a:ext cx="4813459" cy="517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72"/>
              </a:lnSpc>
              <a:buNone/>
            </a:pPr>
            <a:r>
              <a:rPr lang="en-US" sz="3258" b="1" kern="0" spc="-6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The Many Faces of Titration</a:t>
            </a:r>
            <a:endParaRPr lang="en-US" sz="3258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809" y="1303139"/>
            <a:ext cx="2300764" cy="142196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615809" y="2931914"/>
            <a:ext cx="1654969" cy="2586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6"/>
              </a:lnSpc>
              <a:buNone/>
            </a:pPr>
            <a:r>
              <a:rPr lang="en-US" sz="1629" b="1" kern="0" spc="-33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Acid-Base</a:t>
            </a:r>
            <a:endParaRPr lang="en-US" sz="1629" dirty="0"/>
          </a:p>
        </p:txBody>
      </p:sp>
      <p:sp>
        <p:nvSpPr>
          <p:cNvPr id="7" name="Text 3"/>
          <p:cNvSpPr/>
          <p:nvPr/>
        </p:nvSpPr>
        <p:spPr>
          <a:xfrm>
            <a:off x="3615809" y="3356015"/>
            <a:ext cx="2300764" cy="1323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5"/>
              </a:lnSpc>
              <a:buNone/>
            </a:pPr>
            <a:r>
              <a:rPr lang="en-US" sz="1303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One of the most basic and commonly used types of volumetric analysis that measures the amount of acid or base in a solution.</a:t>
            </a:r>
            <a:endParaRPr lang="en-US" sz="1303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818" y="1303139"/>
            <a:ext cx="2300764" cy="142196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164818" y="2931914"/>
            <a:ext cx="1654969" cy="2586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6"/>
              </a:lnSpc>
              <a:buNone/>
            </a:pPr>
            <a:r>
              <a:rPr lang="en-US" sz="1629" b="1" kern="0" spc="-33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Redox</a:t>
            </a:r>
            <a:endParaRPr lang="en-US" sz="1629" dirty="0"/>
          </a:p>
        </p:txBody>
      </p:sp>
      <p:sp>
        <p:nvSpPr>
          <p:cNvPr id="10" name="Text 5"/>
          <p:cNvSpPr/>
          <p:nvPr/>
        </p:nvSpPr>
        <p:spPr>
          <a:xfrm>
            <a:off x="6164818" y="3356015"/>
            <a:ext cx="2300764" cy="10591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5"/>
              </a:lnSpc>
              <a:buNone/>
            </a:pPr>
            <a:r>
              <a:rPr lang="en-US" sz="1303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Measures the transfer of electrons between two substances in a solution through the use of oxidation and reduction reactions.</a:t>
            </a:r>
            <a:endParaRPr lang="en-US" sz="1303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3827" y="1303139"/>
            <a:ext cx="2300764" cy="14219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713827" y="2931914"/>
            <a:ext cx="1654969" cy="2586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6"/>
              </a:lnSpc>
              <a:buNone/>
            </a:pPr>
            <a:r>
              <a:rPr lang="en-US" sz="1629" b="1" kern="0" spc="-33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Complexometric</a:t>
            </a:r>
            <a:endParaRPr lang="en-US" sz="1629" dirty="0"/>
          </a:p>
        </p:txBody>
      </p:sp>
      <p:sp>
        <p:nvSpPr>
          <p:cNvPr id="13" name="Text 7"/>
          <p:cNvSpPr/>
          <p:nvPr/>
        </p:nvSpPr>
        <p:spPr>
          <a:xfrm>
            <a:off x="8713827" y="3356015"/>
            <a:ext cx="2300764" cy="10591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5"/>
              </a:lnSpc>
              <a:buNone/>
            </a:pPr>
            <a:r>
              <a:rPr lang="en-US" sz="1303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Characterized by the formation of complex compounds to measure the amount of metal ions in a solution.</a:t>
            </a:r>
            <a:endParaRPr lang="en-US" sz="1303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809" y="4928235"/>
            <a:ext cx="2300764" cy="1421963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3615809" y="6557010"/>
            <a:ext cx="1654969" cy="2586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36"/>
              </a:lnSpc>
              <a:buNone/>
            </a:pPr>
            <a:r>
              <a:rPr lang="en-US" sz="1629" b="1" kern="0" spc="-33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Non-aqueous</a:t>
            </a:r>
            <a:endParaRPr lang="en-US" sz="1629" dirty="0"/>
          </a:p>
        </p:txBody>
      </p:sp>
      <p:sp>
        <p:nvSpPr>
          <p:cNvPr id="16" name="Text 9"/>
          <p:cNvSpPr/>
          <p:nvPr/>
        </p:nvSpPr>
        <p:spPr>
          <a:xfrm>
            <a:off x="3615809" y="6981111"/>
            <a:ext cx="2300764" cy="7943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85"/>
              </a:lnSpc>
              <a:buNone/>
            </a:pPr>
            <a:r>
              <a:rPr lang="en-US" sz="1303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Performed in solvents other than water, primarily used to analyze organic compounds.</a:t>
            </a:r>
            <a:endParaRPr lang="en-US" sz="13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874633"/>
            <a:ext cx="74246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Tools and Materials of the Trade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2935" y="2013347"/>
            <a:ext cx="44410" cy="534162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6" name="Shape 3"/>
          <p:cNvSpPr/>
          <p:nvPr/>
        </p:nvSpPr>
        <p:spPr>
          <a:xfrm>
            <a:off x="7565053" y="2414647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4"/>
          <p:cNvSpPr/>
          <p:nvPr/>
        </p:nvSpPr>
        <p:spPr>
          <a:xfrm>
            <a:off x="7065109" y="218694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23105" y="222861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138" y="2235518"/>
            <a:ext cx="24513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Pipettes and Burettes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138" y="2804874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Used to accurately measure and transfer volumes of solutions.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512" y="3525500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109" y="329779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3105" y="3339465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449122" y="3346371"/>
            <a:ext cx="26439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Standardized Solutions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348389" y="3915728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Designed to have a known concentration that can easily react with the sample.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053" y="4525268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109" y="42975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23105" y="433923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138" y="434613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Indicators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138" y="4915495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Substances that can change color during a titration to signal the endpoint of a reaction.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6287512" y="5676245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22" name="Shape 19"/>
          <p:cNvSpPr/>
          <p:nvPr/>
        </p:nvSpPr>
        <p:spPr>
          <a:xfrm>
            <a:off x="7065109" y="544853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23105" y="5490210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624" dirty="0"/>
          </a:p>
        </p:txBody>
      </p:sp>
      <p:sp>
        <p:nvSpPr>
          <p:cNvPr id="24" name="Text 21"/>
          <p:cNvSpPr/>
          <p:nvPr/>
        </p:nvSpPr>
        <p:spPr>
          <a:xfrm>
            <a:off x="3871079" y="549711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Volumetric Flasks</a:t>
            </a:r>
            <a:endParaRPr lang="en-US" sz="2187" dirty="0"/>
          </a:p>
        </p:txBody>
      </p:sp>
      <p:sp>
        <p:nvSpPr>
          <p:cNvPr id="25" name="Text 22"/>
          <p:cNvSpPr/>
          <p:nvPr/>
        </p:nvSpPr>
        <p:spPr>
          <a:xfrm>
            <a:off x="2348389" y="6066473"/>
            <a:ext cx="374463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Specialized glassware used to measure and stabilize precise and accurate volumes of solutions.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548884"/>
            <a:ext cx="792396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Procedure for Volumetric Analysis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8611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06385" y="290286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293751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Measure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070503" y="350686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the appropriate tools to measure the volume of a sample and the standardized solution.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28611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4281" y="290286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293751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Mix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506867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Transfer the standardized solution into the sample, and mix the two together.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348389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06385" y="501050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3070503" y="50451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Titrate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3070503" y="5614511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 the standardized solution to the sample until the endpoint is reached and recorded.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84281" y="501050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50451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Analyze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5614511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Calculate the concentration of the substance in the sample based on the amount of standardized solution used.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129314"/>
            <a:ext cx="541734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Accuracy and Precision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3791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Accuracy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48389" y="3948470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extent to which a measurement or result is close to the true or expected value.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3791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Precision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3948470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degree of mutual agreement among a series of measurements under the same conditions.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379113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Factors Affecting Accuracy and Precision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701808" y="4323398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Human error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701808" y="4767620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Environmental factors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701808" y="5211842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Instrument calibration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701808" y="5656064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Chemical impurities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278850"/>
            <a:ext cx="815328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Applications of Volumetric Analysis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417564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60426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Medicine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173623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Used to determine the concentration of drugs in the bloodstream, and diagnose medical conditions through blood and urine tests.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417564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60426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Food Production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173623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Used to monitor the fermentation process, pH levels of food products, and detect food adulteration.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417564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604385"/>
            <a:ext cx="261901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Environmental Science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173742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Used to monitor water quality, air pollution levels, and detect harmful substances in soil.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821293"/>
            <a:ext cx="780204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The Future of Volumetric Analysis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2935" y="1960007"/>
            <a:ext cx="44410" cy="544830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6" name="Shape 3"/>
          <p:cNvSpPr/>
          <p:nvPr/>
        </p:nvSpPr>
        <p:spPr>
          <a:xfrm>
            <a:off x="7565053" y="2361307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4"/>
          <p:cNvSpPr/>
          <p:nvPr/>
        </p:nvSpPr>
        <p:spPr>
          <a:xfrm>
            <a:off x="7065109" y="21336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23105" y="217527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138" y="2182177"/>
            <a:ext cx="242232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Advanced Equipment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138" y="2751534"/>
            <a:ext cx="37447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New technology is poised to make volumetric analysis faster and more precise, with automated processes and real-time data collection.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512" y="3472160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109" y="32444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3105" y="3286125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871079" y="329303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Green Chemistry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348389" y="3862388"/>
            <a:ext cx="374463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growing focus on sustainable practices in the scientific community is leading to improved methodologies and materials that are more environmentally friendly.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053" y="5018782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109" y="47910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23105" y="483274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138" y="4839653"/>
            <a:ext cx="347781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Interdisciplinary Collaboration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138" y="5409009"/>
            <a:ext cx="37447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 the applications of volumetric analysis continue to expand, interdisciplinary collaboration across different fields will be essential for further advancements in this area.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587</Words>
  <Application>Microsoft Office PowerPoint</Application>
  <PresentationFormat>Custom</PresentationFormat>
  <Paragraphs>91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adonis-web</vt:lpstr>
      <vt:lpstr>Arial</vt:lpstr>
      <vt:lpstr>Calibri</vt:lpstr>
      <vt:lpstr>Palatino Linotype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svlm</cp:lastModifiedBy>
  <cp:revision>10</cp:revision>
  <dcterms:created xsi:type="dcterms:W3CDTF">2023-11-06T08:59:46Z</dcterms:created>
  <dcterms:modified xsi:type="dcterms:W3CDTF">2024-04-11T08:18:26Z</dcterms:modified>
</cp:coreProperties>
</file>