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9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061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17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9518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2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14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4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0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3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6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8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0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7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6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8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53133" y="3696479"/>
            <a:ext cx="4551529" cy="105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1200" dirty="0"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IN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Shahid</a:t>
            </a:r>
            <a:r>
              <a:rPr lang="en-US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Virpatni</a:t>
            </a: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Laxmi</a:t>
            </a: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Mahavidyalaya,Titave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Mangal"/>
            </a:endParaRPr>
          </a:p>
          <a:p>
            <a:pPr algn="ctr">
              <a:lnSpc>
                <a:spcPct val="150000"/>
              </a:lnSpc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                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B.sc Food Science and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Nutriton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Mangal"/>
            </a:endParaRPr>
          </a:p>
          <a:p>
            <a:pPr algn="ctr">
              <a:lnSpc>
                <a:spcPct val="150000"/>
              </a:lnSpc>
            </a:pP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               By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Asst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Prof.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Siddharth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S.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Chavan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2639" y="2221810"/>
            <a:ext cx="6673755" cy="99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Microorganisms in Food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icroorganisms-in-food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icroorganisms-in-food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icroorganisms-in-food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icroorganisms-in-food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icroorganisms-in-food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icroorganisms-in-food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icroorganisms-in-food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icroorganisms-in-food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icroorganisms-in-food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icroorganisms-in-food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icroorganisms-in-food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icroorganisms-in-food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icroorganisms-in-food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icroorganisms-in-food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icroorganisms-in-food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icroorganisms-in-food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9800" y="3029453"/>
            <a:ext cx="29466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4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Thank you 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icroorganisms-in-foo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icroorganisms-in-food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icroorganisms-in-food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icroorganisms-in-food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icroorganisms-in-food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icroorganisms-in-food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icroorganisms-in-food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25</Words>
  <Application>Microsoft Office PowerPoint</Application>
  <PresentationFormat>On-screen Show (4:3)</PresentationFormat>
  <Paragraphs>5</Paragraphs>
  <Slides>25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Mangal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SLVM PC 19</dc:creator>
  <cp:keywords/>
  <dc:description>generated using python-pptx</dc:description>
  <cp:lastModifiedBy>Microsoft account</cp:lastModifiedBy>
  <cp:revision>2</cp:revision>
  <dcterms:created xsi:type="dcterms:W3CDTF">2013-01-27T09:14:16Z</dcterms:created>
  <dcterms:modified xsi:type="dcterms:W3CDTF">2024-02-17T12:31:17Z</dcterms:modified>
  <cp:category/>
</cp:coreProperties>
</file>