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618" y="520163"/>
            <a:ext cx="4604968" cy="35468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99197" y="4532240"/>
            <a:ext cx="3771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B.sc Food Science and </a:t>
            </a:r>
            <a:r>
              <a:rPr lang="en-IN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Nutriton</a:t>
            </a:r>
            <a:r>
              <a:rPr lang="en-IN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9113" y="4110073"/>
            <a:ext cx="4231608" cy="4221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Shahid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Virpatni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Laxmi</a:t>
            </a: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Mahavidyalaya,Titave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Mang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20239" y="4898354"/>
            <a:ext cx="35293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By </a:t>
            </a:r>
            <a:r>
              <a:rPr lang="en-IN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Asst</a:t>
            </a:r>
            <a:r>
              <a:rPr lang="en-I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lang="en-IN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Prof.</a:t>
            </a:r>
            <a:r>
              <a:rPr lang="en-I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</a:t>
            </a:r>
            <a:r>
              <a:rPr lang="en-IN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Siddharth</a:t>
            </a:r>
            <a:r>
              <a:rPr lang="en-I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S. </a:t>
            </a:r>
            <a:r>
              <a:rPr lang="en-IN" sz="1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Chavan</a:t>
            </a:r>
            <a:r>
              <a:rPr lang="en-IN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Mangal"/>
              </a:rPr>
              <a:t>  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food-microbi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food-microbi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food-microbi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food-microbi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food-microbi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food-microbi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food-microbi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food-microbi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food-microbi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food-microbi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food-microbi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food-microbi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food-microbi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food-microbi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food-microbi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food-microbi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food-microbi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food-microbiolog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food-microbiolog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food-microbiolog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food-microbiolog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food-microbi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food-microbiolog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food-microbiolog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food-microbiolog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food-microbi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food-microbi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food-microbi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food-microbi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food-microbi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food-microbi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18</Words>
  <Application>Microsoft Office PowerPoint</Application>
  <PresentationFormat>On-screen Show (4:3)</PresentationFormat>
  <Paragraphs>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Mangal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SLVM PC 19</dc:creator>
  <cp:keywords/>
  <dc:description>generated using python-pptx</dc:description>
  <cp:lastModifiedBy>Microsoft account</cp:lastModifiedBy>
  <cp:revision>4</cp:revision>
  <dcterms:created xsi:type="dcterms:W3CDTF">2013-01-27T09:14:16Z</dcterms:created>
  <dcterms:modified xsi:type="dcterms:W3CDTF">2024-02-17T12:29:06Z</dcterms:modified>
  <cp:category/>
</cp:coreProperties>
</file>