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>
            <a:extLst>
              <a:ext uri="{FF2B5EF4-FFF2-40B4-BE49-F238E27FC236}">
                <a16:creationId xmlns="" xmlns:a16="http://schemas.microsoft.com/office/drawing/2014/main" id="{6733F908-6B2A-8729-C744-42C06DC44962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5603" name="Rectangle 3">
              <a:extLst>
                <a:ext uri="{FF2B5EF4-FFF2-40B4-BE49-F238E27FC236}">
                  <a16:creationId xmlns="" xmlns:a16="http://schemas.microsoft.com/office/drawing/2014/main" id="{D86543C7-AACE-E7C0-710F-E2B643EB342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Oval 4">
              <a:extLst>
                <a:ext uri="{FF2B5EF4-FFF2-40B4-BE49-F238E27FC236}">
                  <a16:creationId xmlns="" xmlns:a16="http://schemas.microsoft.com/office/drawing/2014/main" id="{E1C38AC1-AC83-C87D-CF5F-48AF2AE2832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5" name="Rectangle 5">
              <a:extLst>
                <a:ext uri="{FF2B5EF4-FFF2-40B4-BE49-F238E27FC236}">
                  <a16:creationId xmlns="" xmlns:a16="http://schemas.microsoft.com/office/drawing/2014/main" id="{1F30E85E-7B9F-DEE0-260B-B6B579062FB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Freeform 6">
              <a:extLst>
                <a:ext uri="{FF2B5EF4-FFF2-40B4-BE49-F238E27FC236}">
                  <a16:creationId xmlns="" xmlns:a16="http://schemas.microsoft.com/office/drawing/2014/main" id="{75BA3326-5925-AD5C-2B87-0E1E2A7F2D1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Rectangle 7">
              <a:extLst>
                <a:ext uri="{FF2B5EF4-FFF2-40B4-BE49-F238E27FC236}">
                  <a16:creationId xmlns="" xmlns:a16="http://schemas.microsoft.com/office/drawing/2014/main" id="{D57CEFF0-6F20-BAB5-AEEA-9144C4D9B57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Rectangle 8">
              <a:extLst>
                <a:ext uri="{FF2B5EF4-FFF2-40B4-BE49-F238E27FC236}">
                  <a16:creationId xmlns="" xmlns:a16="http://schemas.microsoft.com/office/drawing/2014/main" id="{E0FD28E3-19AE-F95A-B2EC-D340098B6E90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Rectangle 9">
              <a:extLst>
                <a:ext uri="{FF2B5EF4-FFF2-40B4-BE49-F238E27FC236}">
                  <a16:creationId xmlns="" xmlns:a16="http://schemas.microsoft.com/office/drawing/2014/main" id="{BAB81E41-6C7D-AC2A-FDE7-C9D21FFB0B0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Rectangle 10">
              <a:extLst>
                <a:ext uri="{FF2B5EF4-FFF2-40B4-BE49-F238E27FC236}">
                  <a16:creationId xmlns="" xmlns:a16="http://schemas.microsoft.com/office/drawing/2014/main" id="{7EA43562-856E-A43F-0898-479606C6D38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Rectangle 11">
              <a:extLst>
                <a:ext uri="{FF2B5EF4-FFF2-40B4-BE49-F238E27FC236}">
                  <a16:creationId xmlns="" xmlns:a16="http://schemas.microsoft.com/office/drawing/2014/main" id="{8B667C41-DA2A-B006-796B-340E365938D5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Freeform 12">
              <a:extLst>
                <a:ext uri="{FF2B5EF4-FFF2-40B4-BE49-F238E27FC236}">
                  <a16:creationId xmlns="" xmlns:a16="http://schemas.microsoft.com/office/drawing/2014/main" id="{07BBA26C-8437-9F57-F89A-2FE0F1DD61F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Freeform 13">
              <a:extLst>
                <a:ext uri="{FF2B5EF4-FFF2-40B4-BE49-F238E27FC236}">
                  <a16:creationId xmlns="" xmlns:a16="http://schemas.microsoft.com/office/drawing/2014/main" id="{1844A39C-2F38-48B0-76D9-7FD41A4A837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Freeform 14">
              <a:extLst>
                <a:ext uri="{FF2B5EF4-FFF2-40B4-BE49-F238E27FC236}">
                  <a16:creationId xmlns="" xmlns:a16="http://schemas.microsoft.com/office/drawing/2014/main" id="{DB4B87DC-4246-62F6-D5FF-E31E9D20C08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Freeform 15">
              <a:extLst>
                <a:ext uri="{FF2B5EF4-FFF2-40B4-BE49-F238E27FC236}">
                  <a16:creationId xmlns="" xmlns:a16="http://schemas.microsoft.com/office/drawing/2014/main" id="{0C93FC81-6EB1-BCE7-5F31-31BF09D639D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Freeform 16">
              <a:extLst>
                <a:ext uri="{FF2B5EF4-FFF2-40B4-BE49-F238E27FC236}">
                  <a16:creationId xmlns="" xmlns:a16="http://schemas.microsoft.com/office/drawing/2014/main" id="{BD25B849-BFA7-606F-AF23-A3A320AB3F4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Freeform 17">
              <a:extLst>
                <a:ext uri="{FF2B5EF4-FFF2-40B4-BE49-F238E27FC236}">
                  <a16:creationId xmlns="" xmlns:a16="http://schemas.microsoft.com/office/drawing/2014/main" id="{45DC7F0D-6161-27C4-4BE3-5B48015D870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18">
              <a:extLst>
                <a:ext uri="{FF2B5EF4-FFF2-40B4-BE49-F238E27FC236}">
                  <a16:creationId xmlns="" xmlns:a16="http://schemas.microsoft.com/office/drawing/2014/main" id="{A065F63B-3E11-1F8E-A3DA-61B3F26693A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19">
              <a:extLst>
                <a:ext uri="{FF2B5EF4-FFF2-40B4-BE49-F238E27FC236}">
                  <a16:creationId xmlns="" xmlns:a16="http://schemas.microsoft.com/office/drawing/2014/main" id="{FCAAA659-9E4C-EEE3-CDCD-22F4C8C2601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20">
              <a:extLst>
                <a:ext uri="{FF2B5EF4-FFF2-40B4-BE49-F238E27FC236}">
                  <a16:creationId xmlns="" xmlns:a16="http://schemas.microsoft.com/office/drawing/2014/main" id="{5A099C16-C299-5132-FEB8-74AC8A0826D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21">
              <a:extLst>
                <a:ext uri="{FF2B5EF4-FFF2-40B4-BE49-F238E27FC236}">
                  <a16:creationId xmlns="" xmlns:a16="http://schemas.microsoft.com/office/drawing/2014/main" id="{471D4F75-9AA0-6429-385F-251D99B4AFC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Freeform 22">
              <a:extLst>
                <a:ext uri="{FF2B5EF4-FFF2-40B4-BE49-F238E27FC236}">
                  <a16:creationId xmlns="" xmlns:a16="http://schemas.microsoft.com/office/drawing/2014/main" id="{582C4972-9DE4-0E61-8806-4A37EF50A29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Freeform 23">
              <a:extLst>
                <a:ext uri="{FF2B5EF4-FFF2-40B4-BE49-F238E27FC236}">
                  <a16:creationId xmlns="" xmlns:a16="http://schemas.microsoft.com/office/drawing/2014/main" id="{04CF7EC7-9707-057D-28A3-8F44D095830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Freeform 24">
              <a:extLst>
                <a:ext uri="{FF2B5EF4-FFF2-40B4-BE49-F238E27FC236}">
                  <a16:creationId xmlns="" xmlns:a16="http://schemas.microsoft.com/office/drawing/2014/main" id="{73CCD84F-CC6B-1D89-480A-55222BAA344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Freeform 25">
              <a:extLst>
                <a:ext uri="{FF2B5EF4-FFF2-40B4-BE49-F238E27FC236}">
                  <a16:creationId xmlns="" xmlns:a16="http://schemas.microsoft.com/office/drawing/2014/main" id="{7D31963E-2788-13A9-00D2-EE8D6878D9D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Freeform 26">
              <a:extLst>
                <a:ext uri="{FF2B5EF4-FFF2-40B4-BE49-F238E27FC236}">
                  <a16:creationId xmlns="" xmlns:a16="http://schemas.microsoft.com/office/drawing/2014/main" id="{346173AF-211F-E53F-6E01-4286DDCAFB4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Oval 27">
              <a:extLst>
                <a:ext uri="{FF2B5EF4-FFF2-40B4-BE49-F238E27FC236}">
                  <a16:creationId xmlns="" xmlns:a16="http://schemas.microsoft.com/office/drawing/2014/main" id="{FA56F815-9AA8-9492-9C75-4C5599AE191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Oval 28">
              <a:extLst>
                <a:ext uri="{FF2B5EF4-FFF2-40B4-BE49-F238E27FC236}">
                  <a16:creationId xmlns="" xmlns:a16="http://schemas.microsoft.com/office/drawing/2014/main" id="{9A53989E-EAAC-DC7C-060D-4630A6D5C16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9" name="Oval 29">
              <a:extLst>
                <a:ext uri="{FF2B5EF4-FFF2-40B4-BE49-F238E27FC236}">
                  <a16:creationId xmlns="" xmlns:a16="http://schemas.microsoft.com/office/drawing/2014/main" id="{41FE9798-19C9-8BD7-ACD3-762D6E2445C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Freeform 30">
              <a:extLst>
                <a:ext uri="{FF2B5EF4-FFF2-40B4-BE49-F238E27FC236}">
                  <a16:creationId xmlns="" xmlns:a16="http://schemas.microsoft.com/office/drawing/2014/main" id="{03015088-B09A-8BA0-7B1D-19F7C4407B7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Freeform 31">
              <a:extLst>
                <a:ext uri="{FF2B5EF4-FFF2-40B4-BE49-F238E27FC236}">
                  <a16:creationId xmlns="" xmlns:a16="http://schemas.microsoft.com/office/drawing/2014/main" id="{97DCE128-B1F5-05C5-3289-0A913423B5A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Rectangle 32">
              <a:extLst>
                <a:ext uri="{FF2B5EF4-FFF2-40B4-BE49-F238E27FC236}">
                  <a16:creationId xmlns="" xmlns:a16="http://schemas.microsoft.com/office/drawing/2014/main" id="{CD764A2E-A4CB-ECAA-6B2F-073BAB437F3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Rectangle 33">
              <a:extLst>
                <a:ext uri="{FF2B5EF4-FFF2-40B4-BE49-F238E27FC236}">
                  <a16:creationId xmlns="" xmlns:a16="http://schemas.microsoft.com/office/drawing/2014/main" id="{EFF69C7A-F1DC-3D60-07BE-B6EFB548137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AutoShape 34">
              <a:extLst>
                <a:ext uri="{FF2B5EF4-FFF2-40B4-BE49-F238E27FC236}">
                  <a16:creationId xmlns="" xmlns:a16="http://schemas.microsoft.com/office/drawing/2014/main" id="{BF28437D-8AFC-49A9-E2F3-5ABBCCA3B7C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Freeform 35">
              <a:extLst>
                <a:ext uri="{FF2B5EF4-FFF2-40B4-BE49-F238E27FC236}">
                  <a16:creationId xmlns="" xmlns:a16="http://schemas.microsoft.com/office/drawing/2014/main" id="{E97768EC-D5A9-98D4-91FA-F253E04938A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Freeform 36">
              <a:extLst>
                <a:ext uri="{FF2B5EF4-FFF2-40B4-BE49-F238E27FC236}">
                  <a16:creationId xmlns="" xmlns:a16="http://schemas.microsoft.com/office/drawing/2014/main" id="{69CCBA9A-D0D1-37F0-8638-F71C976DD1F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37" name="Rectangle 37">
            <a:extLst>
              <a:ext uri="{FF2B5EF4-FFF2-40B4-BE49-F238E27FC236}">
                <a16:creationId xmlns="" xmlns:a16="http://schemas.microsoft.com/office/drawing/2014/main" id="{AA6257B2-AE10-7A9C-F449-4318F8DCC0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5638" name="Rectangle 38">
            <a:extLst>
              <a:ext uri="{FF2B5EF4-FFF2-40B4-BE49-F238E27FC236}">
                <a16:creationId xmlns="" xmlns:a16="http://schemas.microsoft.com/office/drawing/2014/main" id="{43664D80-5D23-E2B3-EC35-9BEFF2545B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5639" name="Rectangle 39">
            <a:extLst>
              <a:ext uri="{FF2B5EF4-FFF2-40B4-BE49-F238E27FC236}">
                <a16:creationId xmlns="" xmlns:a16="http://schemas.microsoft.com/office/drawing/2014/main" id="{172AA64A-3613-ED67-97D0-0AC4468EBD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5640" name="Rectangle 40">
            <a:extLst>
              <a:ext uri="{FF2B5EF4-FFF2-40B4-BE49-F238E27FC236}">
                <a16:creationId xmlns="" xmlns:a16="http://schemas.microsoft.com/office/drawing/2014/main" id="{4D071A1A-AEAF-F9B9-1E3E-3EC1D3EE06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5641" name="Rectangle 41">
            <a:extLst>
              <a:ext uri="{FF2B5EF4-FFF2-40B4-BE49-F238E27FC236}">
                <a16:creationId xmlns="" xmlns:a16="http://schemas.microsoft.com/office/drawing/2014/main" id="{DD7598CE-153A-457D-5948-2475A1439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D64BFE-F3CE-49E4-875F-4028172E8D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26FE9C-6B91-840E-978D-FC30792C1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02E1369-B4F5-2C55-D66D-C66D33B0A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B79051-42FD-C973-D203-62F9A71C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0E5612-6EBC-6CA0-B620-B21BBC9B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BE911D-2F32-8E5A-9DBA-174B84D6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8BD6E-43C4-4474-BE16-302A8B557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91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A76EBAE-6FA8-90C0-7154-D0793CB5D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470BCDF-9862-1E45-93CE-35332B16B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EB6F11-CA5B-03D8-5904-7FDA5AD1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72A255-53F9-56F5-3001-8293112B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61E6AA-98A4-7828-B71C-18E91BEA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990D4-26E6-42DC-9782-ADEF8A8C82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8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F2BF0B-DFE1-997F-42FE-5B70A9831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37F0EA-4D82-2636-24FC-F40B3A429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3B640C-6844-8BE0-92B8-6D13F16A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5BDC51-FDA5-9228-B138-63C81457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2C4C58-103F-DC3D-EAE8-C3D52740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622E2-B8DC-4718-A20B-2790D4AB0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37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5EAE45-70B4-0929-3A63-4947D36F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B36CC95-6DF0-7508-0410-35B338167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4AFC62-EC4E-BDBF-5221-B39C6B55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B9813E-95B2-FE30-45A0-99FBD63E8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FC2C72D-91B7-3C02-964B-C34A1E6C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2341-6893-447E-BC6D-EFEE7537BE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59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99C27C-3E69-A1EF-E14E-9BCCFC51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C368E2-E976-0DB0-5E11-2A8DE61E7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447B374-20DD-3520-C6C8-D74625D4D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8CBDB82-3CA9-D383-0887-81D49F2A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AC9919A-CCDD-26EB-8B50-ACE6E55E4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3E5B218-E9EE-BEB7-E793-5727933E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9B34C-F0B2-4DC4-8915-D100D89301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13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838F1D-6D24-873A-81AE-2CEEAF0BE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496ED2E-F9E9-8D49-5173-138A99D3B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5C21C3-E455-F26A-B81C-A9A5E21ED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C2A0D34-0118-D475-BAC2-B3464BB41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5B4C86C-F8E9-6AD5-6BD6-549AB9E0F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0445537-B841-C90E-D0E0-1F803802A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B657042-DC96-AEF6-3754-3A882A92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6E10C9E-B496-2AA2-08F1-62DCCAE16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0B066-4953-43D7-86EB-0EA15D46D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01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34CFF1-7AB5-BF81-51E4-A1260C10C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14CC0ED-0495-D8C4-7D55-02795844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001D3F-ED56-1B6B-8B16-FAA8931FB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10AE4BA-C92D-97FF-9C9F-BF7FBAD4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A6E08-815A-47E9-AF28-C7BE40A5C4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1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E66F0B2-7138-1FB2-ED0D-18DE12AE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424CAF-18DF-C377-BCEB-61A39FF0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2F575A0-4F13-D7AA-0CBC-21923542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D3DA4-06DD-455B-8265-963114BD0A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30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42376A-1FBA-2367-7305-6467FBAA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1D1518-4E1D-3136-E3AB-045548007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DFC980A-3537-80A8-EBFA-71CCB4E3B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99343A5-A719-C6FE-5E8A-91B43FB0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38C558-C00A-7CB2-4D24-5B36CB0C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4940F44-4855-D527-6E4E-582BC55E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57092-8128-4E85-82D2-C5338FBB4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2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6E9924-6427-1F8D-BD79-8864F641B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ECE977A-D1D1-5731-C389-6EC99F784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EC42691-B9A0-2D4B-ED83-60F608BB2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B5CA081-E5E9-660D-7353-18B38450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EA841BE-0CB2-86F5-E1B4-BE6E38EF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046721-51D3-6EA8-ED24-D28CE420C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D4D0F-C38B-4457-A2FF-A72CA1BC7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30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>
            <a:extLst>
              <a:ext uri="{FF2B5EF4-FFF2-40B4-BE49-F238E27FC236}">
                <a16:creationId xmlns="" xmlns:a16="http://schemas.microsoft.com/office/drawing/2014/main" id="{31024D35-5033-6941-1A84-C72516C0FEF0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4579" name="Rectangle 3">
              <a:extLst>
                <a:ext uri="{FF2B5EF4-FFF2-40B4-BE49-F238E27FC236}">
                  <a16:creationId xmlns="" xmlns:a16="http://schemas.microsoft.com/office/drawing/2014/main" id="{6A8BC43A-E6C1-5080-60E1-D0A88C699A9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0" name="Oval 4">
              <a:extLst>
                <a:ext uri="{FF2B5EF4-FFF2-40B4-BE49-F238E27FC236}">
                  <a16:creationId xmlns="" xmlns:a16="http://schemas.microsoft.com/office/drawing/2014/main" id="{CF1B4854-E105-82E2-BC5D-EDBF65BDEDE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1" name="Rectangle 5">
              <a:extLst>
                <a:ext uri="{FF2B5EF4-FFF2-40B4-BE49-F238E27FC236}">
                  <a16:creationId xmlns="" xmlns:a16="http://schemas.microsoft.com/office/drawing/2014/main" id="{B527EBF7-FE55-190C-DF57-BA6D699963B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2" name="Freeform 6">
              <a:extLst>
                <a:ext uri="{FF2B5EF4-FFF2-40B4-BE49-F238E27FC236}">
                  <a16:creationId xmlns="" xmlns:a16="http://schemas.microsoft.com/office/drawing/2014/main" id="{A19F9021-01EF-9DB8-6810-41542E131A5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Rectangle 7">
              <a:extLst>
                <a:ext uri="{FF2B5EF4-FFF2-40B4-BE49-F238E27FC236}">
                  <a16:creationId xmlns="" xmlns:a16="http://schemas.microsoft.com/office/drawing/2014/main" id="{E30039F2-30B1-CEBF-1CC9-B86E11D1145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Rectangle 8">
              <a:extLst>
                <a:ext uri="{FF2B5EF4-FFF2-40B4-BE49-F238E27FC236}">
                  <a16:creationId xmlns="" xmlns:a16="http://schemas.microsoft.com/office/drawing/2014/main" id="{2F9DC56C-3E90-038B-4D61-31C3749906B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Rectangle 9">
              <a:extLst>
                <a:ext uri="{FF2B5EF4-FFF2-40B4-BE49-F238E27FC236}">
                  <a16:creationId xmlns="" xmlns:a16="http://schemas.microsoft.com/office/drawing/2014/main" id="{F0723F4A-30D7-B7FE-19C9-1512B2EED9D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Rectangle 10">
              <a:extLst>
                <a:ext uri="{FF2B5EF4-FFF2-40B4-BE49-F238E27FC236}">
                  <a16:creationId xmlns="" xmlns:a16="http://schemas.microsoft.com/office/drawing/2014/main" id="{CD4B4527-51E9-55CD-F60F-4F7DE08FC4D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Rectangle 11">
              <a:extLst>
                <a:ext uri="{FF2B5EF4-FFF2-40B4-BE49-F238E27FC236}">
                  <a16:creationId xmlns="" xmlns:a16="http://schemas.microsoft.com/office/drawing/2014/main" id="{3D69117D-27D9-4BC0-18DA-B8125CBEC31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Freeform 12">
              <a:extLst>
                <a:ext uri="{FF2B5EF4-FFF2-40B4-BE49-F238E27FC236}">
                  <a16:creationId xmlns="" xmlns:a16="http://schemas.microsoft.com/office/drawing/2014/main" id="{801B8A12-8DCE-F0EC-0493-1E7AEBA664F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Freeform 13">
              <a:extLst>
                <a:ext uri="{FF2B5EF4-FFF2-40B4-BE49-F238E27FC236}">
                  <a16:creationId xmlns="" xmlns:a16="http://schemas.microsoft.com/office/drawing/2014/main" id="{75D20A8C-7134-F612-8EB6-5428FC19412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Freeform 14">
              <a:extLst>
                <a:ext uri="{FF2B5EF4-FFF2-40B4-BE49-F238E27FC236}">
                  <a16:creationId xmlns="" xmlns:a16="http://schemas.microsoft.com/office/drawing/2014/main" id="{957A22E3-B9E9-4383-184E-A48F7F94179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Freeform 15">
              <a:extLst>
                <a:ext uri="{FF2B5EF4-FFF2-40B4-BE49-F238E27FC236}">
                  <a16:creationId xmlns="" xmlns:a16="http://schemas.microsoft.com/office/drawing/2014/main" id="{F77DE8FF-7FD5-9581-80AF-F346BDB6020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Freeform 16">
              <a:extLst>
                <a:ext uri="{FF2B5EF4-FFF2-40B4-BE49-F238E27FC236}">
                  <a16:creationId xmlns="" xmlns:a16="http://schemas.microsoft.com/office/drawing/2014/main" id="{7DE4229F-2B4C-CC71-BE1C-2C99E2A799B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Freeform 17">
              <a:extLst>
                <a:ext uri="{FF2B5EF4-FFF2-40B4-BE49-F238E27FC236}">
                  <a16:creationId xmlns="" xmlns:a16="http://schemas.microsoft.com/office/drawing/2014/main" id="{B48B01F4-9C63-9A59-9803-30A9884A433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18">
              <a:extLst>
                <a:ext uri="{FF2B5EF4-FFF2-40B4-BE49-F238E27FC236}">
                  <a16:creationId xmlns="" xmlns:a16="http://schemas.microsoft.com/office/drawing/2014/main" id="{B6381761-BAA5-2577-B64B-B653AF68D7C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Freeform 19">
              <a:extLst>
                <a:ext uri="{FF2B5EF4-FFF2-40B4-BE49-F238E27FC236}">
                  <a16:creationId xmlns="" xmlns:a16="http://schemas.microsoft.com/office/drawing/2014/main" id="{D7A70E70-6D40-94F6-9DC4-FCAE1AD1E24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20">
              <a:extLst>
                <a:ext uri="{FF2B5EF4-FFF2-40B4-BE49-F238E27FC236}">
                  <a16:creationId xmlns="" xmlns:a16="http://schemas.microsoft.com/office/drawing/2014/main" id="{55E30755-0D59-55C2-935E-6D3BB92D2C5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21">
              <a:extLst>
                <a:ext uri="{FF2B5EF4-FFF2-40B4-BE49-F238E27FC236}">
                  <a16:creationId xmlns="" xmlns:a16="http://schemas.microsoft.com/office/drawing/2014/main" id="{4F4F706A-00D8-FC36-FC32-C796B13CB3B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Freeform 22">
              <a:extLst>
                <a:ext uri="{FF2B5EF4-FFF2-40B4-BE49-F238E27FC236}">
                  <a16:creationId xmlns="" xmlns:a16="http://schemas.microsoft.com/office/drawing/2014/main" id="{A692D45E-9B58-2897-5D20-40BF5ADC2D6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Freeform 23">
              <a:extLst>
                <a:ext uri="{FF2B5EF4-FFF2-40B4-BE49-F238E27FC236}">
                  <a16:creationId xmlns="" xmlns:a16="http://schemas.microsoft.com/office/drawing/2014/main" id="{713AA468-C4E6-FD09-0216-C24E652BD24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Freeform 24">
              <a:extLst>
                <a:ext uri="{FF2B5EF4-FFF2-40B4-BE49-F238E27FC236}">
                  <a16:creationId xmlns="" xmlns:a16="http://schemas.microsoft.com/office/drawing/2014/main" id="{7ECC9245-6CB1-B38F-2A31-EB5E481E588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Freeform 25">
              <a:extLst>
                <a:ext uri="{FF2B5EF4-FFF2-40B4-BE49-F238E27FC236}">
                  <a16:creationId xmlns="" xmlns:a16="http://schemas.microsoft.com/office/drawing/2014/main" id="{4A26FA8B-63DF-287C-2A2E-B0833A38674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Freeform 26">
              <a:extLst>
                <a:ext uri="{FF2B5EF4-FFF2-40B4-BE49-F238E27FC236}">
                  <a16:creationId xmlns="" xmlns:a16="http://schemas.microsoft.com/office/drawing/2014/main" id="{07AFC1A0-B191-FE7E-E8CA-6E617ACFF26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Oval 27">
              <a:extLst>
                <a:ext uri="{FF2B5EF4-FFF2-40B4-BE49-F238E27FC236}">
                  <a16:creationId xmlns="" xmlns:a16="http://schemas.microsoft.com/office/drawing/2014/main" id="{D18A7CF2-35C8-EA9C-10A8-975C40FBEDB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Oval 28">
              <a:extLst>
                <a:ext uri="{FF2B5EF4-FFF2-40B4-BE49-F238E27FC236}">
                  <a16:creationId xmlns="" xmlns:a16="http://schemas.microsoft.com/office/drawing/2014/main" id="{064BAFE6-3F93-006F-9E2E-F197958FD8F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Oval 29">
              <a:extLst>
                <a:ext uri="{FF2B5EF4-FFF2-40B4-BE49-F238E27FC236}">
                  <a16:creationId xmlns="" xmlns:a16="http://schemas.microsoft.com/office/drawing/2014/main" id="{458F01C9-357C-4AF2-CDCD-93A0EA95909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Freeform 30">
              <a:extLst>
                <a:ext uri="{FF2B5EF4-FFF2-40B4-BE49-F238E27FC236}">
                  <a16:creationId xmlns="" xmlns:a16="http://schemas.microsoft.com/office/drawing/2014/main" id="{0F64B161-73E9-E2D2-D435-A8B94AB0869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Freeform 31">
              <a:extLst>
                <a:ext uri="{FF2B5EF4-FFF2-40B4-BE49-F238E27FC236}">
                  <a16:creationId xmlns="" xmlns:a16="http://schemas.microsoft.com/office/drawing/2014/main" id="{E1586410-4EC0-6224-4FCF-8ECAE77CCA3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Rectangle 32">
              <a:extLst>
                <a:ext uri="{FF2B5EF4-FFF2-40B4-BE49-F238E27FC236}">
                  <a16:creationId xmlns="" xmlns:a16="http://schemas.microsoft.com/office/drawing/2014/main" id="{64C42BF0-FB6A-B0F1-1982-7C711417C50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Rectangle 33">
              <a:extLst>
                <a:ext uri="{FF2B5EF4-FFF2-40B4-BE49-F238E27FC236}">
                  <a16:creationId xmlns="" xmlns:a16="http://schemas.microsoft.com/office/drawing/2014/main" id="{E1076A4A-8D69-9372-02EE-784161B7568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AutoShape 34">
              <a:extLst>
                <a:ext uri="{FF2B5EF4-FFF2-40B4-BE49-F238E27FC236}">
                  <a16:creationId xmlns="" xmlns:a16="http://schemas.microsoft.com/office/drawing/2014/main" id="{A67AB9EE-1A30-4627-B090-D5367E95213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Freeform 35">
              <a:extLst>
                <a:ext uri="{FF2B5EF4-FFF2-40B4-BE49-F238E27FC236}">
                  <a16:creationId xmlns="" xmlns:a16="http://schemas.microsoft.com/office/drawing/2014/main" id="{1FE6B416-1041-26AB-3B45-F74D6AC7412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Freeform 36">
              <a:extLst>
                <a:ext uri="{FF2B5EF4-FFF2-40B4-BE49-F238E27FC236}">
                  <a16:creationId xmlns="" xmlns:a16="http://schemas.microsoft.com/office/drawing/2014/main" id="{AA79F443-6120-37E1-7635-9C99A3CDF6B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13" name="Rectangle 37">
            <a:extLst>
              <a:ext uri="{FF2B5EF4-FFF2-40B4-BE49-F238E27FC236}">
                <a16:creationId xmlns="" xmlns:a16="http://schemas.microsoft.com/office/drawing/2014/main" id="{4583FFA2-7FCA-CED1-C2C7-12BB50F91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4614" name="Rectangle 38">
            <a:extLst>
              <a:ext uri="{FF2B5EF4-FFF2-40B4-BE49-F238E27FC236}">
                <a16:creationId xmlns="" xmlns:a16="http://schemas.microsoft.com/office/drawing/2014/main" id="{8AFC0385-408A-4961-C100-3A0A281CE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615" name="Rectangle 39">
            <a:extLst>
              <a:ext uri="{FF2B5EF4-FFF2-40B4-BE49-F238E27FC236}">
                <a16:creationId xmlns="" xmlns:a16="http://schemas.microsoft.com/office/drawing/2014/main" id="{942A9B7D-3F89-F7A0-34F8-7033E0D41A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4616" name="Rectangle 40">
            <a:extLst>
              <a:ext uri="{FF2B5EF4-FFF2-40B4-BE49-F238E27FC236}">
                <a16:creationId xmlns="" xmlns:a16="http://schemas.microsoft.com/office/drawing/2014/main" id="{4BF819FB-F7B3-1FA9-40CC-A968776894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4617" name="Rectangle 41">
            <a:extLst>
              <a:ext uri="{FF2B5EF4-FFF2-40B4-BE49-F238E27FC236}">
                <a16:creationId xmlns="" xmlns:a16="http://schemas.microsoft.com/office/drawing/2014/main" id="{49A14307-D334-1A63-541B-7A83CE1939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F6F8D67-A231-4894-9E43-8BE6B180D3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="" xmlns:a16="http://schemas.microsoft.com/office/drawing/2014/main" id="{7D99697F-396C-7164-8639-40AAB3D452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3048000"/>
          </a:xfrm>
        </p:spPr>
        <p:txBody>
          <a:bodyPr/>
          <a:lstStyle/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Shahid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effectLst/>
                <a:latin typeface="Times New Roman" pitchFamily="18" charset="0"/>
                <a:cs typeface="Times New Roman" pitchFamily="18" charset="0"/>
              </a:rPr>
              <a:t>Virpatni</a:t>
            </a:r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> Lakshmi </a:t>
            </a:r>
            <a:r>
              <a:rPr lang="en-US" sz="2800" dirty="0" err="1">
                <a:effectLst/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Titave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  <a:t>of Home Science ( Food Science &amp; Nutrition) </a:t>
            </a:r>
            <a:br>
              <a:rPr lang="en-US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Department of Home Science ( Food Science &amp;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Nutrition) </a:t>
            </a:r>
            <a:b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Class : SY                                    </a:t>
            </a:r>
            <a:r>
              <a:rPr lang="en-US" altLang="en-US" sz="3200" dirty="0" err="1" smtClean="0">
                <a:latin typeface="Times New Roman" pitchFamily="18" charset="0"/>
                <a:cs typeface="Times New Roman" pitchFamily="18" charset="0"/>
              </a:rPr>
              <a:t>Sem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 III</a:t>
            </a:r>
            <a:endParaRPr lang="en-US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="" xmlns:a16="http://schemas.microsoft.com/office/drawing/2014/main" id="{1E9810E8-2BA8-DC6B-186A-FEBA7871D4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429000"/>
            <a:ext cx="8839200" cy="2514600"/>
          </a:xfrm>
        </p:spPr>
        <p:txBody>
          <a:bodyPr/>
          <a:lstStyle/>
          <a:p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Topic : Consumer Rights and Responsibilities</a:t>
            </a:r>
            <a: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Consumer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and Career Education </a:t>
            </a:r>
          </a:p>
          <a:p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Know your consumer rights: The Learning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Seed</a:t>
            </a:r>
          </a:p>
          <a:p>
            <a:r>
              <a:rPr lang="en-US" sz="2400" b="1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en-US" sz="2400" b="1" dirty="0" smtClean="0"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Presented by :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Gayatri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. M.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Patil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AU" b="1" dirty="0" smtClean="0">
                <a:solidFill>
                  <a:srgbClr val="FF0000"/>
                </a:solidFill>
              </a:rPr>
              <a:t/>
            </a:r>
            <a:br>
              <a:rPr lang="en-AU" b="1" dirty="0" smtClean="0">
                <a:solidFill>
                  <a:srgbClr val="FF0000"/>
                </a:solidFill>
              </a:rPr>
            </a:b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="" xmlns:a16="http://schemas.microsoft.com/office/drawing/2014/main" id="{DAD09F52-A994-862E-E55F-98FE30534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Have Basic Needs Met 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="" xmlns:a16="http://schemas.microsoft.com/office/drawing/2014/main" id="{4598C8F8-B2CA-1A73-6F3F-03DC9BF68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Fundamental right to access food, water, and shelter 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Consume sustainable so as not to prevent others form meetings their own needs.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="" xmlns:a16="http://schemas.microsoft.com/office/drawing/2014/main" id="{DE3B6044-9F6F-1A39-2AF0-30D0756CD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Learning Targets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="" xmlns:a16="http://schemas.microsoft.com/office/drawing/2014/main" id="{15091DCF-ED69-39EB-9798-3A3847058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Define the Consumer and the goods and services they purchase. 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Identify the rights afford to consumers under law 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effectLst/>
                <a:latin typeface="Times New Roman" pitchFamily="18" charset="0"/>
                <a:cs typeface="Times New Roman" pitchFamily="18" charset="0"/>
              </a:rPr>
              <a:t>Understand the responsibilities consumers must exercise to help enforce their rights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effectLst/>
                <a:latin typeface="Times New Roman" pitchFamily="18" charset="0"/>
                <a:cs typeface="Times New Roman" pitchFamily="18" charset="0"/>
              </a:rPr>
              <a:t>Identify many of the federal governmental departments &amp; agencies that help protect consumers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effectLst/>
                <a:latin typeface="Times New Roman" pitchFamily="18" charset="0"/>
                <a:cs typeface="Times New Roman" pitchFamily="18" charset="0"/>
              </a:rPr>
              <a:t>Discuss some of the newly proposed consumer protections that are before lawmakers today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="" xmlns:a16="http://schemas.microsoft.com/office/drawing/2014/main" id="{EE2A7D01-14F2-7EAD-5D2A-9E3629ED4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Consumer Rights 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="" xmlns:a16="http://schemas.microsoft.com/office/drawing/2014/main" id="{81448980-1A10-4538-BA4E-89242F11D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The right to….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Safety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Information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Choice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Be Heard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Redress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Education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 Healthy Environment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Have Basic Needs Met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But what do they all mean….?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="" xmlns:a16="http://schemas.microsoft.com/office/drawing/2014/main" id="{9D60CB1E-5368-06C0-C7E9-EA8CA899C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Safety 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="" xmlns:a16="http://schemas.microsoft.com/office/drawing/2014/main" id="{769F2394-B831-27D7-C85A-7A7AC2C7A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530725"/>
          </a:xfrm>
        </p:spPr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Protection from products and services that are hazardous to their health.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Use the product safely, following all safety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instructions and remaining alert for future warnings.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="" xmlns:a16="http://schemas.microsoft.com/office/drawing/2014/main" id="{F37427AA-2A59-D16C-5CF7-EBC4047AEA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Information 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="" xmlns:a16="http://schemas.microsoft.com/office/drawing/2014/main" id="{110F3259-B0BF-0612-101B-429178143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Have provided for them information that ensures all product statements are accurate and truthful.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Analyze and use information about products wisely.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="" xmlns:a16="http://schemas.microsoft.com/office/drawing/2014/main" id="{026BBA24-905A-5087-56B7-C90D57B25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Choice 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="" xmlns:a16="http://schemas.microsoft.com/office/drawing/2014/main" id="{18CC0EC5-AC2E-15D7-EA29-929BE8661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A wide selection of goods and services at a fair price 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Choose Carefully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="" xmlns:a16="http://schemas.microsoft.com/office/drawing/2014/main" id="{BAF0BDA1-0286-2307-8E94-189F009C4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Be Heard 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="" xmlns:a16="http://schemas.microsoft.com/office/drawing/2014/main" id="{B8F8E8D4-26DC-4787-28F0-976005319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A voice in the creation of laws and the development of good and services 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Express concern to those who can help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="" xmlns:a16="http://schemas.microsoft.com/office/drawing/2014/main" id="{90E50F90-0C3F-6DD8-2373-89468310B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Redress 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="" xmlns:a16="http://schemas.microsoft.com/office/drawing/2014/main" id="{AB0C92E9-94AB-5CC6-5E20-BADDD357B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Request money or other benefits as fair compensation for a company’s mistake 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Make an effort to seek compensation for a wrong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="" xmlns:a16="http://schemas.microsoft.com/office/drawing/2014/main" id="{8F88A440-25F1-458D-822F-03EA9174E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A Healthy Environment 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="" xmlns:a16="http://schemas.microsoft.com/office/drawing/2014/main" id="{692B68A3-4DB1-BFE9-6E3E-7A308603A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Right 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Live and work in an environment that does not damage their health </a:t>
            </a:r>
          </a:p>
          <a:p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Responsibility: 	</a:t>
            </a:r>
          </a:p>
          <a:p>
            <a:pPr lvl="1"/>
            <a:r>
              <a:rPr lang="en-US" altLang="en-US" dirty="0">
                <a:effectLst/>
                <a:latin typeface="Times New Roman" pitchFamily="18" charset="0"/>
                <a:cs typeface="Times New Roman" pitchFamily="18" charset="0"/>
              </a:rPr>
              <a:t>Make choices that minimize the environmental impact of your purchase on others.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10203756">
  <a:themeElements>
    <a:clrScheme name="TS010203756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TS010203756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S010203756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10203756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10203756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TS010203756</Template>
  <TotalTime>53</TotalTime>
  <Words>234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TS010203756</vt:lpstr>
      <vt:lpstr> Shahid Virpatni Lakshmi Mahavidyalaya, Titave Department of Home Science ( Food Science &amp; Nutrition)  Department of Home Science ( Food Science &amp; Nutrition)   Class : SY                                    Sem III</vt:lpstr>
      <vt:lpstr>Learning Targets </vt:lpstr>
      <vt:lpstr>Consumer Rights </vt:lpstr>
      <vt:lpstr>Safety </vt:lpstr>
      <vt:lpstr>Information </vt:lpstr>
      <vt:lpstr>Choice </vt:lpstr>
      <vt:lpstr>Be Heard </vt:lpstr>
      <vt:lpstr>Redress </vt:lpstr>
      <vt:lpstr>A Healthy Environment </vt:lpstr>
      <vt:lpstr>Have Basic Needs Met </vt:lpstr>
    </vt:vector>
  </TitlesOfParts>
  <Company>ACHS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Rights and Responsibilities</dc:title>
  <dc:creator>ACHS</dc:creator>
  <cp:lastModifiedBy>Shahid PC</cp:lastModifiedBy>
  <cp:revision>6</cp:revision>
  <cp:lastPrinted>1601-01-01T00:00:00Z</cp:lastPrinted>
  <dcterms:created xsi:type="dcterms:W3CDTF">2011-04-13T19:24:18Z</dcterms:created>
  <dcterms:modified xsi:type="dcterms:W3CDTF">2023-12-06T09:50:52Z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  <property fmtid="{D5CDD505-2E9C-101B-9397-08002B2CF9AE}" pid="3" name="Markets">
    <vt:lpwstr/>
  </property>
  <property fmtid="{D5CDD505-2E9C-101B-9397-08002B2CF9AE}" pid="4" name="TPInstallLocation">
    <vt:lpwstr>{My Templates}</vt:lpwstr>
  </property>
  <property fmtid="{D5CDD505-2E9C-101B-9397-08002B2CF9AE}" pid="5" name="PrimaryImageGen">
    <vt:lpwstr>true</vt:lpwstr>
  </property>
  <property fmtid="{D5CDD505-2E9C-101B-9397-08002B2CF9AE}" pid="6" name="AssetType">
    <vt:lpwstr>TP</vt:lpwstr>
  </property>
  <property fmtid="{D5CDD505-2E9C-101B-9397-08002B2CF9AE}" pid="7" name="BugNumber">
    <vt:lpwstr>743074</vt:lpwstr>
  </property>
  <property fmtid="{D5CDD505-2E9C-101B-9397-08002B2CF9AE}" pid="8" name="TPCommandLine">
    <vt:lpwstr>{PP} /n {FilePath}</vt:lpwstr>
  </property>
  <property fmtid="{D5CDD505-2E9C-101B-9397-08002B2CF9AE}" pid="9" name="TPAppVersion">
    <vt:lpwstr>11</vt:lpwstr>
  </property>
  <property fmtid="{D5CDD505-2E9C-101B-9397-08002B2CF9AE}" pid="10" name="Milestone">
    <vt:lpwstr>Continuous</vt:lpwstr>
  </property>
  <property fmtid="{D5CDD505-2E9C-101B-9397-08002B2CF9AE}" pid="11" name="APAuthor">
    <vt:lpwstr>191</vt:lpwstr>
  </property>
  <property fmtid="{D5CDD505-2E9C-101B-9397-08002B2CF9AE}" pid="12" name="TemplateStatus">
    <vt:lpwstr>Complete</vt:lpwstr>
  </property>
  <property fmtid="{D5CDD505-2E9C-101B-9397-08002B2CF9AE}" pid="13" name="ContentTypeId">
    <vt:lpwstr>0x0101006025706CF4CD034688BEBAE97A2E701D020200C3831ACA17D8814887A164412888521E</vt:lpwstr>
  </property>
  <property fmtid="{D5CDD505-2E9C-101B-9397-08002B2CF9AE}" pid="14" name="IsDeleted">
    <vt:lpwstr>false</vt:lpwstr>
  </property>
  <property fmtid="{D5CDD505-2E9C-101B-9397-08002B2CF9AE}" pid="15" name="UANotes">
    <vt:lpwstr>These are templates which shipped in the box with PPT 2003.</vt:lpwstr>
  </property>
  <property fmtid="{D5CDD505-2E9C-101B-9397-08002B2CF9AE}" pid="16" name="TrustLevel">
    <vt:lpwstr>Microsoft Managed Content</vt:lpwstr>
  </property>
  <property fmtid="{D5CDD505-2E9C-101B-9397-08002B2CF9AE}" pid="17" name="TPFriendlyName">
    <vt:lpwstr>PowerPoint Presentation</vt:lpwstr>
  </property>
  <property fmtid="{D5CDD505-2E9C-101B-9397-08002B2CF9AE}" pid="18" name="IsSearchable">
    <vt:lpwstr>false</vt:lpwstr>
  </property>
  <property fmtid="{D5CDD505-2E9C-101B-9397-08002B2CF9AE}" pid="19" name="NumericId">
    <vt:lpwstr>-1</vt:lpwstr>
  </property>
  <property fmtid="{D5CDD505-2E9C-101B-9397-08002B2CF9AE}" pid="20" name="PublishTargets">
    <vt:lpwstr>OfficeOnline</vt:lpwstr>
  </property>
  <property fmtid="{D5CDD505-2E9C-101B-9397-08002B2CF9AE}" pid="21" name="AssetId">
    <vt:lpwstr>TS010203756</vt:lpwstr>
  </property>
  <property fmtid="{D5CDD505-2E9C-101B-9397-08002B2CF9AE}" pid="22" name="TPLaunchHelpLinkType">
    <vt:lpwstr>Template</vt:lpwstr>
  </property>
  <property fmtid="{D5CDD505-2E9C-101B-9397-08002B2CF9AE}" pid="23" name="SourceTitle">
    <vt:lpwstr>Balance design template</vt:lpwstr>
  </property>
  <property fmtid="{D5CDD505-2E9C-101B-9397-08002B2CF9AE}" pid="24" name="TPLaunchHelpLink">
    <vt:lpwstr/>
  </property>
  <property fmtid="{D5CDD505-2E9C-101B-9397-08002B2CF9AE}" pid="25" name="APEditor">
    <vt:lpwstr>92</vt:lpwstr>
  </property>
  <property fmtid="{D5CDD505-2E9C-101B-9397-08002B2CF9AE}" pid="26" name="TPApplication">
    <vt:lpwstr>PowerPoint</vt:lpwstr>
  </property>
  <property fmtid="{D5CDD505-2E9C-101B-9397-08002B2CF9AE}" pid="27" name="Provider">
    <vt:lpwstr>EY006220130</vt:lpwstr>
  </property>
  <property fmtid="{D5CDD505-2E9C-101B-9397-08002B2CF9AE}" pid="28" name="OpenTemplate">
    <vt:lpwstr>true</vt:lpwstr>
  </property>
  <property fmtid="{D5CDD505-2E9C-101B-9397-08002B2CF9AE}" pid="29" name="UACurrentWords">
    <vt:lpwstr>0</vt:lpwstr>
  </property>
  <property fmtid="{D5CDD505-2E9C-101B-9397-08002B2CF9AE}" pid="30" name="Applications">
    <vt:lpwstr>64;#PowerPoint 2003;#65;#Microsoft Office PowerPoint 2007;#79;#Template 12</vt:lpwstr>
  </property>
  <property fmtid="{D5CDD505-2E9C-101B-9397-08002B2CF9AE}" pid="31" name="UALocRecommendation">
    <vt:lpwstr>Localize</vt:lpwstr>
  </property>
  <property fmtid="{D5CDD505-2E9C-101B-9397-08002B2CF9AE}" pid="32" name="Title">
    <vt:lpwstr>Balance design template</vt:lpwstr>
  </property>
  <property fmtid="{D5CDD505-2E9C-101B-9397-08002B2CF9AE}" pid="33" name="PublishStatusLookup">
    <vt:lpwstr>270392</vt:lpwstr>
  </property>
  <property fmtid="{D5CDD505-2E9C-101B-9397-08002B2CF9AE}" pid="34" name="APTrustLevel">
    <vt:lpwstr>1.00000000000000</vt:lpwstr>
  </property>
  <property fmtid="{D5CDD505-2E9C-101B-9397-08002B2CF9AE}" pid="35" name="TPClientViewer">
    <vt:lpwstr>Microsoft Office PowerPoint</vt:lpwstr>
  </property>
  <property fmtid="{D5CDD505-2E9C-101B-9397-08002B2CF9AE}" pid="36" name="TPComponent">
    <vt:lpwstr>PPTFiles</vt:lpwstr>
  </property>
  <property fmtid="{D5CDD505-2E9C-101B-9397-08002B2CF9AE}" pid="37" name="TPNamespace">
    <vt:lpwstr>POWERPNT</vt:lpwstr>
  </property>
  <property fmtid="{D5CDD505-2E9C-101B-9397-08002B2CF9AE}" pid="38" name="Content Type">
    <vt:lpwstr>OOFile</vt:lpwstr>
  </property>
  <property fmtid="{D5CDD505-2E9C-101B-9397-08002B2CF9AE}" pid="39" name="AuthoringAssetId">
    <vt:lpwstr>TP010203756</vt:lpwstr>
  </property>
</Properties>
</file>