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764275"/>
            <a:ext cx="5895833" cy="32938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2472" y="5190910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Shahid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Virpatni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Laxmi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Mahavidyalaya,Titave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                     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B.sc Food Science and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Nutriton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                    By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Asst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Prof.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Siddharth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S. </a:t>
            </a:r>
            <a:r>
              <a:rPr kumimoji="0" lang="en-IN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Chavan</a:t>
            </a: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9868" y="4265046"/>
            <a:ext cx="5583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Supplementary Feeding </a:t>
            </a:r>
            <a:r>
              <a:rPr lang="en-IN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Programmes 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upplementary-nutritional-programmes-in-ind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supplementary-nutritional-programmes-in-ind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supplementary-nutritional-programmes-in-ind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supplementary-nutritional-programmes-in-ind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supplementary-nutritional-programmes-in-ind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supplementary-nutritional-programmes-in-ind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supplementary-nutritional-programmes-in-ind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supplementary-nutritional-programmes-in-ind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supplementary-nutritional-programmes-in-ind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supplementary-nutritional-programmes-in-ind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supplementary-nutritional-programmes-in-ind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supplementary-nutritional-programmes-in-ind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supplementary-nutritional-programmes-in-ind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supplementary-nutritional-programmes-in-ind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supplementary-nutritional-programmes-in-ind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supplementary-nutritional-programmes-in-ind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supplementary-nutritional-programmes-in-ind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supplementary-nutritional-programmes-in-ind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supplementary-nutritional-programmes-in-ind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supplementary-nutritional-programmes-in-ind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supplementary-nutritional-programmes-in-ind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supplementary-nutritional-programmes-in-ind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supplementary-nutritional-programmes-in-ind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supplementary-nutritional-programmes-in-ind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supplementary-nutritional-programmes-in-ind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supplementary-nutritional-programmes-in-ind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supplementary-nutritional-programmes-in-ind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supplementary-nutritional-programmes-in-ind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supplementary-nutritional-programmes-in-ind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supplementary-nutritional-programmes-in-ind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supplementary-nutritional-programmes-in-ind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supplementary-nutritional-programmes-in-ind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supplementary-nutritional-programmes-in-ind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supplementary-nutritional-programmes-in-ind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</Words>
  <Application>Microsoft Office PowerPoint</Application>
  <PresentationFormat>On-screen Show (4:3)</PresentationFormat>
  <Paragraphs>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SLVM PC 19</dc:creator>
  <cp:keywords/>
  <dc:description>generated using python-pptx</dc:description>
  <cp:lastModifiedBy>Microsoft account</cp:lastModifiedBy>
  <cp:revision>3</cp:revision>
  <dcterms:created xsi:type="dcterms:W3CDTF">2013-01-27T09:14:16Z</dcterms:created>
  <dcterms:modified xsi:type="dcterms:W3CDTF">2024-02-19T05:42:43Z</dcterms:modified>
  <cp:category/>
</cp:coreProperties>
</file>