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7908" y="1474337"/>
            <a:ext cx="1768434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Lipids</a:t>
            </a:r>
            <a:r>
              <a:rPr lang="en-I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575" y="2974531"/>
            <a:ext cx="3913971" cy="1018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lipids-properties-classification-func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lipids-properties-classification-func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lipids-properties-classification-func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lipids-properties-classification-func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lipids-properties-classification-func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lipids-properties-classification-func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lipids-properties-classification-func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lipids-properties-classification-func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lipids-properties-classification-func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lipids-properties-classification-func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lipids-properties-classification-func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lipids-properties-classification-func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lipids-properties-classification-func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lipids-properties-classification-func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lipids-properties-classification-func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lipids-properties-classification-func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lipids-properties-classification-func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lipids-properties-classification-func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lipids-properties-classification-func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lipids-properties-classification-func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lipids-properties-classification-func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lipids-properties-classification-func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lipids-properties-classification-func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lipids-properties-classification-func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lipids-properties-classification-func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lipids-properties-classification-func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lipids-properties-classification-func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lipids-properties-classification-func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lipids-properties-classification-func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lipids-properties-classification-func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lipids-properties-classification-func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lipids-properties-classification-func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lipids-properties-classification-func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lipids-properties-classification-func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lipids-properties-classification-func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lipids-properties-classification-func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On-screen Show (4:3)</PresentationFormat>
  <Paragraphs>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Mangal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SLVM PC 19</dc:creator>
  <cp:keywords/>
  <dc:description>generated using python-pptx</dc:description>
  <cp:lastModifiedBy>Microsoft account</cp:lastModifiedBy>
  <cp:revision>2</cp:revision>
  <dcterms:created xsi:type="dcterms:W3CDTF">2013-01-27T09:14:16Z</dcterms:created>
  <dcterms:modified xsi:type="dcterms:W3CDTF">2024-02-19T06:28:34Z</dcterms:modified>
  <cp:category/>
</cp:coreProperties>
</file>